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slideLayouts/slideLayout1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  <p:sldMasterId id="2147483652" r:id="rId2"/>
    <p:sldMasterId id="2147483684" r:id="rId3"/>
  </p:sldMasterIdLst>
  <p:notesMasterIdLst>
    <p:notesMasterId r:id="rId38"/>
  </p:notesMasterIdLst>
  <p:sldIdLst>
    <p:sldId id="452" r:id="rId4"/>
    <p:sldId id="453" r:id="rId5"/>
    <p:sldId id="488" r:id="rId6"/>
    <p:sldId id="490" r:id="rId7"/>
    <p:sldId id="457" r:id="rId8"/>
    <p:sldId id="455" r:id="rId9"/>
    <p:sldId id="475" r:id="rId10"/>
    <p:sldId id="456" r:id="rId11"/>
    <p:sldId id="472" r:id="rId12"/>
    <p:sldId id="473" r:id="rId13"/>
    <p:sldId id="474" r:id="rId14"/>
    <p:sldId id="491" r:id="rId15"/>
    <p:sldId id="492" r:id="rId16"/>
    <p:sldId id="493" r:id="rId17"/>
    <p:sldId id="494" r:id="rId18"/>
    <p:sldId id="495" r:id="rId19"/>
    <p:sldId id="501" r:id="rId20"/>
    <p:sldId id="496" r:id="rId21"/>
    <p:sldId id="497" r:id="rId22"/>
    <p:sldId id="499" r:id="rId23"/>
    <p:sldId id="500" r:id="rId24"/>
    <p:sldId id="506" r:id="rId25"/>
    <p:sldId id="480" r:id="rId26"/>
    <p:sldId id="503" r:id="rId27"/>
    <p:sldId id="505" r:id="rId28"/>
    <p:sldId id="504" r:id="rId29"/>
    <p:sldId id="483" r:id="rId30"/>
    <p:sldId id="460" r:id="rId31"/>
    <p:sldId id="471" r:id="rId32"/>
    <p:sldId id="487" r:id="rId33"/>
    <p:sldId id="486" r:id="rId34"/>
    <p:sldId id="502" r:id="rId35"/>
    <p:sldId id="331" r:id="rId36"/>
    <p:sldId id="260" r:id="rId37"/>
  </p:sldIdLst>
  <p:sldSz cx="12192000" cy="6858000"/>
  <p:notesSz cx="6858000" cy="9144000"/>
  <p:defaultTextStyle>
    <a:defPPr>
      <a:defRPr lang="en-US"/>
    </a:defPPr>
    <a:lvl1pPr marL="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86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29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71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15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857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00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7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33014"/>
    <a:srgbClr val="38AA34"/>
    <a:srgbClr val="EEC70B"/>
    <a:srgbClr val="EDF4B6"/>
    <a:srgbClr val="FFC000"/>
    <a:srgbClr val="87ADDB"/>
    <a:srgbClr val="5FE7B0"/>
    <a:srgbClr val="1F933A"/>
    <a:srgbClr val="135527"/>
    <a:srgbClr val="9875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9" autoAdjust="0"/>
    <p:restoredTop sz="95693" autoAdjust="0"/>
  </p:normalViewPr>
  <p:slideViewPr>
    <p:cSldViewPr snapToGrid="0">
      <p:cViewPr>
        <p:scale>
          <a:sx n="100" d="100"/>
          <a:sy n="100" d="100"/>
        </p:scale>
        <p:origin x="942" y="291"/>
      </p:cViewPr>
      <p:guideLst>
        <p:guide orient="horz" pos="2376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presProps" Target="presProps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tableStyles" Target="tableStyle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CF937A-2FCB-430B-8066-9C2047DCA46A}" type="datetimeFigureOut">
              <a:rPr lang="ko-KR" altLang="en-US" smtClean="0"/>
              <a:t>2020-04-28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D3115B-FD9B-48E4-A8F0-C73E2F1AAB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92475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D3115B-FD9B-48E4-A8F0-C73E2F1AAB07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96363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D3115B-FD9B-48E4-A8F0-C73E2F1AAB07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92540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D3115B-FD9B-48E4-A8F0-C73E2F1AAB07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97754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D3115B-FD9B-48E4-A8F0-C73E2F1AAB07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19981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D3115B-FD9B-48E4-A8F0-C73E2F1AAB07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48883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D3115B-FD9B-48E4-A8F0-C73E2F1AAB07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78769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D3115B-FD9B-48E4-A8F0-C73E2F1AAB07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60254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D3115B-FD9B-48E4-A8F0-C73E2F1AAB07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14774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D3115B-FD9B-48E4-A8F0-C73E2F1AAB07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68924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D3115B-FD9B-48E4-A8F0-C73E2F1AAB07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999583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D3115B-FD9B-48E4-A8F0-C73E2F1AAB07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33675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D3115B-FD9B-48E4-A8F0-C73E2F1AAB07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852582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D3115B-FD9B-48E4-A8F0-C73E2F1AAB07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672305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D3115B-FD9B-48E4-A8F0-C73E2F1AAB07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314407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D3115B-FD9B-48E4-A8F0-C73E2F1AAB07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375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D3115B-FD9B-48E4-A8F0-C73E2F1AAB07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898353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D3115B-FD9B-48E4-A8F0-C73E2F1AAB07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0988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D3115B-FD9B-48E4-A8F0-C73E2F1AAB07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6680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D3115B-FD9B-48E4-A8F0-C73E2F1AAB07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148748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D3115B-FD9B-48E4-A8F0-C73E2F1AAB07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142835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D3115B-FD9B-48E4-A8F0-C73E2F1AAB07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174485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D3115B-FD9B-48E4-A8F0-C73E2F1AAB07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14810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D3115B-FD9B-48E4-A8F0-C73E2F1AAB07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862202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D3115B-FD9B-48E4-A8F0-C73E2F1AAB07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026655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D3115B-FD9B-48E4-A8F0-C73E2F1AAB07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708479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D3115B-FD9B-48E4-A8F0-C73E2F1AAB07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78979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D3115B-FD9B-48E4-A8F0-C73E2F1AAB07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21636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D3115B-FD9B-48E4-A8F0-C73E2F1AAB07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30660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D3115B-FD9B-48E4-A8F0-C73E2F1AAB07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5418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D3115B-FD9B-48E4-A8F0-C73E2F1AAB07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97183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D3115B-FD9B-48E4-A8F0-C73E2F1AAB07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9739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D3115B-FD9B-48E4-A8F0-C73E2F1AAB07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56107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aphic 2">
            <a:extLst>
              <a:ext uri="{FF2B5EF4-FFF2-40B4-BE49-F238E27FC236}">
                <a16:creationId xmlns:a16="http://schemas.microsoft.com/office/drawing/2014/main" id="{C6032FB9-BC74-4D22-9490-C57A3761EB46}"/>
              </a:ext>
            </a:extLst>
          </p:cNvPr>
          <p:cNvSpPr/>
          <p:nvPr userDrawn="1"/>
        </p:nvSpPr>
        <p:spPr>
          <a:xfrm flipH="1">
            <a:off x="3994321" y="809154"/>
            <a:ext cx="4427783" cy="5323880"/>
          </a:xfrm>
          <a:custGeom>
            <a:avLst/>
            <a:gdLst>
              <a:gd name="connsiteX0" fmla="*/ 198332 w 800100"/>
              <a:gd name="connsiteY0" fmla="*/ 961703 h 962025"/>
              <a:gd name="connsiteX1" fmla="*/ 646959 w 800100"/>
              <a:gd name="connsiteY1" fmla="*/ 961703 h 962025"/>
              <a:gd name="connsiteX2" fmla="*/ 610764 w 800100"/>
              <a:gd name="connsiteY2" fmla="*/ 885503 h 962025"/>
              <a:gd name="connsiteX3" fmla="*/ 686964 w 800100"/>
              <a:gd name="connsiteY3" fmla="*/ 625471 h 962025"/>
              <a:gd name="connsiteX4" fmla="*/ 786024 w 800100"/>
              <a:gd name="connsiteY4" fmla="*/ 283523 h 962025"/>
              <a:gd name="connsiteX5" fmla="*/ 359304 w 800100"/>
              <a:gd name="connsiteY5" fmla="*/ 14918 h 962025"/>
              <a:gd name="connsiteX6" fmla="*/ 124037 w 800100"/>
              <a:gd name="connsiteY6" fmla="*/ 211133 h 962025"/>
              <a:gd name="connsiteX7" fmla="*/ 116417 w 800100"/>
              <a:gd name="connsiteY7" fmla="*/ 270188 h 962025"/>
              <a:gd name="connsiteX8" fmla="*/ 59267 w 800100"/>
              <a:gd name="connsiteY8" fmla="*/ 367343 h 962025"/>
              <a:gd name="connsiteX9" fmla="*/ 13547 w 800100"/>
              <a:gd name="connsiteY9" fmla="*/ 427351 h 962025"/>
              <a:gd name="connsiteX10" fmla="*/ 24024 w 800100"/>
              <a:gd name="connsiteY10" fmla="*/ 515933 h 962025"/>
              <a:gd name="connsiteX11" fmla="*/ 63077 w 800100"/>
              <a:gd name="connsiteY11" fmla="*/ 552128 h 962025"/>
              <a:gd name="connsiteX12" fmla="*/ 18309 w 800100"/>
              <a:gd name="connsiteY12" fmla="*/ 570226 h 962025"/>
              <a:gd name="connsiteX13" fmla="*/ 30692 w 800100"/>
              <a:gd name="connsiteY13" fmla="*/ 609278 h 962025"/>
              <a:gd name="connsiteX14" fmla="*/ 29739 w 800100"/>
              <a:gd name="connsiteY14" fmla="*/ 673096 h 962025"/>
              <a:gd name="connsiteX15" fmla="*/ 85937 w 800100"/>
              <a:gd name="connsiteY15" fmla="*/ 744533 h 962025"/>
              <a:gd name="connsiteX16" fmla="*/ 225002 w 800100"/>
              <a:gd name="connsiteY16" fmla="*/ 764536 h 962025"/>
              <a:gd name="connsiteX17" fmla="*/ 198332 w 800100"/>
              <a:gd name="connsiteY17" fmla="*/ 961703 h 962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800100" h="962025">
                <a:moveTo>
                  <a:pt x="198332" y="961703"/>
                </a:moveTo>
                <a:lnTo>
                  <a:pt x="646959" y="961703"/>
                </a:lnTo>
                <a:cubicBezTo>
                  <a:pt x="633624" y="935986"/>
                  <a:pt x="619337" y="903601"/>
                  <a:pt x="610764" y="885503"/>
                </a:cubicBezTo>
                <a:cubicBezTo>
                  <a:pt x="586952" y="829306"/>
                  <a:pt x="604097" y="706433"/>
                  <a:pt x="686964" y="625471"/>
                </a:cubicBezTo>
                <a:cubicBezTo>
                  <a:pt x="766022" y="548318"/>
                  <a:pt x="817457" y="398776"/>
                  <a:pt x="786024" y="283523"/>
                </a:cubicBezTo>
                <a:cubicBezTo>
                  <a:pt x="734589" y="93023"/>
                  <a:pt x="563139" y="-25087"/>
                  <a:pt x="359304" y="14918"/>
                </a:cubicBezTo>
                <a:cubicBezTo>
                  <a:pt x="359304" y="14918"/>
                  <a:pt x="183092" y="36826"/>
                  <a:pt x="124037" y="211133"/>
                </a:cubicBezTo>
                <a:cubicBezTo>
                  <a:pt x="124037" y="211133"/>
                  <a:pt x="114512" y="236851"/>
                  <a:pt x="116417" y="270188"/>
                </a:cubicBezTo>
                <a:cubicBezTo>
                  <a:pt x="121179" y="323528"/>
                  <a:pt x="83079" y="354961"/>
                  <a:pt x="59267" y="367343"/>
                </a:cubicBezTo>
                <a:cubicBezTo>
                  <a:pt x="34502" y="380678"/>
                  <a:pt x="-9313" y="402586"/>
                  <a:pt x="13547" y="427351"/>
                </a:cubicBezTo>
                <a:cubicBezTo>
                  <a:pt x="41169" y="457831"/>
                  <a:pt x="39264" y="496883"/>
                  <a:pt x="24024" y="515933"/>
                </a:cubicBezTo>
                <a:cubicBezTo>
                  <a:pt x="4974" y="538793"/>
                  <a:pt x="60219" y="539746"/>
                  <a:pt x="63077" y="552128"/>
                </a:cubicBezTo>
                <a:cubicBezTo>
                  <a:pt x="65934" y="565463"/>
                  <a:pt x="22119" y="554986"/>
                  <a:pt x="18309" y="570226"/>
                </a:cubicBezTo>
                <a:cubicBezTo>
                  <a:pt x="14499" y="586418"/>
                  <a:pt x="26882" y="590228"/>
                  <a:pt x="30692" y="609278"/>
                </a:cubicBezTo>
                <a:cubicBezTo>
                  <a:pt x="34502" y="628328"/>
                  <a:pt x="31644" y="663571"/>
                  <a:pt x="29739" y="673096"/>
                </a:cubicBezTo>
                <a:cubicBezTo>
                  <a:pt x="27834" y="682621"/>
                  <a:pt x="33549" y="739771"/>
                  <a:pt x="85937" y="744533"/>
                </a:cubicBezTo>
                <a:cubicBezTo>
                  <a:pt x="138324" y="749296"/>
                  <a:pt x="204047" y="738818"/>
                  <a:pt x="225002" y="764536"/>
                </a:cubicBezTo>
                <a:cubicBezTo>
                  <a:pt x="244052" y="790253"/>
                  <a:pt x="222144" y="890266"/>
                  <a:pt x="198332" y="961703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0237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A0E8D5F8-DCBB-4697-978C-9F18383C891F}"/>
              </a:ext>
            </a:extLst>
          </p:cNvPr>
          <p:cNvSpPr/>
          <p:nvPr userDrawn="1"/>
        </p:nvSpPr>
        <p:spPr>
          <a:xfrm>
            <a:off x="0" y="161317"/>
            <a:ext cx="11191164" cy="1026038"/>
          </a:xfrm>
          <a:custGeom>
            <a:avLst/>
            <a:gdLst>
              <a:gd name="connsiteX0" fmla="*/ 0 w 11191164"/>
              <a:gd name="connsiteY0" fmla="*/ 0 h 1026038"/>
              <a:gd name="connsiteX1" fmla="*/ 10678145 w 11191164"/>
              <a:gd name="connsiteY1" fmla="*/ 0 h 1026038"/>
              <a:gd name="connsiteX2" fmla="*/ 11191164 w 11191164"/>
              <a:gd name="connsiteY2" fmla="*/ 513019 h 1026038"/>
              <a:gd name="connsiteX3" fmla="*/ 10678145 w 11191164"/>
              <a:gd name="connsiteY3" fmla="*/ 1026038 h 1026038"/>
              <a:gd name="connsiteX4" fmla="*/ 0 w 11191164"/>
              <a:gd name="connsiteY4" fmla="*/ 1026038 h 1026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91164" h="1026038">
                <a:moveTo>
                  <a:pt x="0" y="0"/>
                </a:moveTo>
                <a:lnTo>
                  <a:pt x="10678145" y="0"/>
                </a:lnTo>
                <a:cubicBezTo>
                  <a:pt x="10961478" y="0"/>
                  <a:pt x="11191164" y="229686"/>
                  <a:pt x="11191164" y="513019"/>
                </a:cubicBezTo>
                <a:cubicBezTo>
                  <a:pt x="11191164" y="796352"/>
                  <a:pt x="10961478" y="1026038"/>
                  <a:pt x="10678145" y="1026038"/>
                </a:cubicBezTo>
                <a:lnTo>
                  <a:pt x="0" y="1026038"/>
                </a:lnTo>
                <a:close/>
              </a:path>
            </a:pathLst>
          </a:custGeom>
          <a:solidFill>
            <a:srgbClr val="87AD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120734" y="339509"/>
            <a:ext cx="9775991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1FC942A5-2D0D-4483-A217-3F3729323734}"/>
              </a:ext>
            </a:extLst>
          </p:cNvPr>
          <p:cNvSpPr/>
          <p:nvPr userDrawn="1"/>
        </p:nvSpPr>
        <p:spPr>
          <a:xfrm>
            <a:off x="0" y="161317"/>
            <a:ext cx="1668083" cy="1026038"/>
          </a:xfrm>
          <a:custGeom>
            <a:avLst/>
            <a:gdLst>
              <a:gd name="connsiteX0" fmla="*/ 5086770 w 5086770"/>
              <a:gd name="connsiteY0" fmla="*/ 1174706 h 3128874"/>
              <a:gd name="connsiteX1" fmla="*/ 5086770 w 5086770"/>
              <a:gd name="connsiteY1" fmla="*/ 1184663 h 3128874"/>
              <a:gd name="connsiteX2" fmla="*/ 5079830 w 5086770"/>
              <a:gd name="connsiteY2" fmla="*/ 1185820 h 3128874"/>
              <a:gd name="connsiteX3" fmla="*/ 5078289 w 5086770"/>
              <a:gd name="connsiteY3" fmla="*/ 1182737 h 3128874"/>
              <a:gd name="connsiteX4" fmla="*/ 5078289 w 5086770"/>
              <a:gd name="connsiteY4" fmla="*/ 1179654 h 3128874"/>
              <a:gd name="connsiteX5" fmla="*/ 1690658 w 5086770"/>
              <a:gd name="connsiteY5" fmla="*/ 810655 h 3128874"/>
              <a:gd name="connsiteX6" fmla="*/ 1349061 w 5086770"/>
              <a:gd name="connsiteY6" fmla="*/ 1934928 h 3128874"/>
              <a:gd name="connsiteX7" fmla="*/ 2035854 w 5086770"/>
              <a:gd name="connsiteY7" fmla="*/ 1934928 h 3128874"/>
              <a:gd name="connsiteX8" fmla="*/ 3765314 w 5086770"/>
              <a:gd name="connsiteY8" fmla="*/ 0 h 3128874"/>
              <a:gd name="connsiteX9" fmla="*/ 4465138 w 5086770"/>
              <a:gd name="connsiteY9" fmla="*/ 0 h 3128874"/>
              <a:gd name="connsiteX10" fmla="*/ 4675955 w 5086770"/>
              <a:gd name="connsiteY10" fmla="*/ 0 h 3128874"/>
              <a:gd name="connsiteX11" fmla="*/ 4659036 w 5086770"/>
              <a:gd name="connsiteY11" fmla="*/ 34412 h 3128874"/>
              <a:gd name="connsiteX12" fmla="*/ 4651327 w 5086770"/>
              <a:gd name="connsiteY12" fmla="*/ 45203 h 3128874"/>
              <a:gd name="connsiteX13" fmla="*/ 4648245 w 5086770"/>
              <a:gd name="connsiteY13" fmla="*/ 51368 h 3128874"/>
              <a:gd name="connsiteX14" fmla="*/ 4483319 w 5086770"/>
              <a:gd name="connsiteY14" fmla="*/ 361184 h 3128874"/>
              <a:gd name="connsiteX15" fmla="*/ 4480236 w 5086770"/>
              <a:gd name="connsiteY15" fmla="*/ 373515 h 3128874"/>
              <a:gd name="connsiteX16" fmla="*/ 4474071 w 5086770"/>
              <a:gd name="connsiteY16" fmla="*/ 398176 h 3128874"/>
              <a:gd name="connsiteX17" fmla="*/ 4450950 w 5086770"/>
              <a:gd name="connsiteY17" fmla="*/ 498367 h 3128874"/>
              <a:gd name="connsiteX18" fmla="*/ 4440161 w 5086770"/>
              <a:gd name="connsiteY18" fmla="*/ 527652 h 3128874"/>
              <a:gd name="connsiteX19" fmla="*/ 4441700 w 5086770"/>
              <a:gd name="connsiteY19" fmla="*/ 539983 h 3128874"/>
              <a:gd name="connsiteX20" fmla="*/ 4437078 w 5086770"/>
              <a:gd name="connsiteY20" fmla="*/ 561562 h 3128874"/>
              <a:gd name="connsiteX21" fmla="*/ 4433995 w 5086770"/>
              <a:gd name="connsiteY21" fmla="*/ 576976 h 3128874"/>
              <a:gd name="connsiteX22" fmla="*/ 4433994 w 5086770"/>
              <a:gd name="connsiteY22" fmla="*/ 578519 h 3128874"/>
              <a:gd name="connsiteX23" fmla="*/ 4413956 w 5086770"/>
              <a:gd name="connsiteY23" fmla="*/ 797393 h 3128874"/>
              <a:gd name="connsiteX24" fmla="*/ 4438619 w 5086770"/>
              <a:gd name="connsiteY24" fmla="*/ 996230 h 3128874"/>
              <a:gd name="connsiteX25" fmla="*/ 4433995 w 5086770"/>
              <a:gd name="connsiteY25" fmla="*/ 1016268 h 3128874"/>
              <a:gd name="connsiteX26" fmla="*/ 4435536 w 5086770"/>
              <a:gd name="connsiteY26" fmla="*/ 1025517 h 3128874"/>
              <a:gd name="connsiteX27" fmla="*/ 4437078 w 5086770"/>
              <a:gd name="connsiteY27" fmla="*/ 1027057 h 3128874"/>
              <a:gd name="connsiteX28" fmla="*/ 4432452 w 5086770"/>
              <a:gd name="connsiteY28" fmla="*/ 1048636 h 3128874"/>
              <a:gd name="connsiteX29" fmla="*/ 4413956 w 5086770"/>
              <a:gd name="connsiteY29" fmla="*/ 1085630 h 3128874"/>
              <a:gd name="connsiteX30" fmla="*/ 4196623 w 5086770"/>
              <a:gd name="connsiteY30" fmla="*/ 1389280 h 3128874"/>
              <a:gd name="connsiteX31" fmla="*/ 4085645 w 5086770"/>
              <a:gd name="connsiteY31" fmla="*/ 1597365 h 3128874"/>
              <a:gd name="connsiteX32" fmla="*/ 4216661 w 5086770"/>
              <a:gd name="connsiteY32" fmla="*/ 1697556 h 3128874"/>
              <a:gd name="connsiteX33" fmla="*/ 4250571 w 5086770"/>
              <a:gd name="connsiteY33" fmla="*/ 1811617 h 3128874"/>
              <a:gd name="connsiteX34" fmla="*/ 4173502 w 5086770"/>
              <a:gd name="connsiteY34" fmla="*/ 1888685 h 3128874"/>
              <a:gd name="connsiteX35" fmla="*/ 4213578 w 5086770"/>
              <a:gd name="connsiteY35" fmla="*/ 2022784 h 3128874"/>
              <a:gd name="connsiteX36" fmla="*/ 4347678 w 5086770"/>
              <a:gd name="connsiteY36" fmla="*/ 2090605 h 3128874"/>
              <a:gd name="connsiteX37" fmla="*/ 4233616 w 5086770"/>
              <a:gd name="connsiteY37" fmla="*/ 2138388 h 3128874"/>
              <a:gd name="connsiteX38" fmla="*/ 4227451 w 5086770"/>
              <a:gd name="connsiteY38" fmla="*/ 2258616 h 3128874"/>
              <a:gd name="connsiteX39" fmla="*/ 4350761 w 5086770"/>
              <a:gd name="connsiteY39" fmla="*/ 2320270 h 3128874"/>
              <a:gd name="connsiteX40" fmla="*/ 4333805 w 5086770"/>
              <a:gd name="connsiteY40" fmla="*/ 2462077 h 3128874"/>
              <a:gd name="connsiteX41" fmla="*/ 4467905 w 5086770"/>
              <a:gd name="connsiteY41" fmla="*/ 2719486 h 3128874"/>
              <a:gd name="connsiteX42" fmla="*/ 4800655 w 5086770"/>
              <a:gd name="connsiteY42" fmla="*/ 2748491 h 3128874"/>
              <a:gd name="connsiteX43" fmla="*/ 4838191 w 5086770"/>
              <a:gd name="connsiteY43" fmla="*/ 2744074 h 3128874"/>
              <a:gd name="connsiteX44" fmla="*/ 4863823 w 5086770"/>
              <a:gd name="connsiteY44" fmla="*/ 2765476 h 3128874"/>
              <a:gd name="connsiteX45" fmla="*/ 4934321 w 5086770"/>
              <a:gd name="connsiteY45" fmla="*/ 2911083 h 3128874"/>
              <a:gd name="connsiteX46" fmla="*/ 4964162 w 5086770"/>
              <a:gd name="connsiteY46" fmla="*/ 3074402 h 3128874"/>
              <a:gd name="connsiteX47" fmla="*/ 4967647 w 5086770"/>
              <a:gd name="connsiteY47" fmla="*/ 3128874 h 3128874"/>
              <a:gd name="connsiteX48" fmla="*/ 4465138 w 5086770"/>
              <a:gd name="connsiteY48" fmla="*/ 3128874 h 3128874"/>
              <a:gd name="connsiteX49" fmla="*/ 4465138 w 5086770"/>
              <a:gd name="connsiteY49" fmla="*/ 3127460 h 3128874"/>
              <a:gd name="connsiteX50" fmla="*/ 3765314 w 5086770"/>
              <a:gd name="connsiteY50" fmla="*/ 3127460 h 3128874"/>
              <a:gd name="connsiteX51" fmla="*/ 1175459 w 5086770"/>
              <a:gd name="connsiteY51" fmla="*/ 0 h 3128874"/>
              <a:gd name="connsiteX52" fmla="*/ 2229594 w 5086770"/>
              <a:gd name="connsiteY52" fmla="*/ 0 h 3128874"/>
              <a:gd name="connsiteX53" fmla="*/ 3404781 w 5086770"/>
              <a:gd name="connsiteY53" fmla="*/ 3127460 h 3128874"/>
              <a:gd name="connsiteX54" fmla="*/ 2392789 w 5086770"/>
              <a:gd name="connsiteY54" fmla="*/ 3127460 h 3128874"/>
              <a:gd name="connsiteX55" fmla="*/ 2236317 w 5086770"/>
              <a:gd name="connsiteY55" fmla="*/ 2611186 h 3128874"/>
              <a:gd name="connsiteX56" fmla="*/ 1139165 w 5086770"/>
              <a:gd name="connsiteY56" fmla="*/ 2611186 h 3128874"/>
              <a:gd name="connsiteX57" fmla="*/ 986721 w 5086770"/>
              <a:gd name="connsiteY57" fmla="*/ 3127460 h 3128874"/>
              <a:gd name="connsiteX58" fmla="*/ 0 w 5086770"/>
              <a:gd name="connsiteY58" fmla="*/ 3127460 h 3128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5086770" h="3128874">
                <a:moveTo>
                  <a:pt x="5086770" y="1174706"/>
                </a:moveTo>
                <a:lnTo>
                  <a:pt x="5086770" y="1184663"/>
                </a:lnTo>
                <a:lnTo>
                  <a:pt x="5079830" y="1185820"/>
                </a:lnTo>
                <a:cubicBezTo>
                  <a:pt x="5079829" y="1184277"/>
                  <a:pt x="5078289" y="1184277"/>
                  <a:pt x="5078289" y="1182737"/>
                </a:cubicBezTo>
                <a:lnTo>
                  <a:pt x="5078289" y="1179654"/>
                </a:lnTo>
                <a:close/>
                <a:moveTo>
                  <a:pt x="1690658" y="810655"/>
                </a:moveTo>
                <a:lnTo>
                  <a:pt x="1349061" y="1934928"/>
                </a:lnTo>
                <a:lnTo>
                  <a:pt x="2035854" y="1934928"/>
                </a:lnTo>
                <a:close/>
                <a:moveTo>
                  <a:pt x="3765314" y="0"/>
                </a:moveTo>
                <a:lnTo>
                  <a:pt x="4465138" y="0"/>
                </a:lnTo>
                <a:lnTo>
                  <a:pt x="4675955" y="0"/>
                </a:lnTo>
                <a:lnTo>
                  <a:pt x="4659036" y="34412"/>
                </a:lnTo>
                <a:cubicBezTo>
                  <a:pt x="4655952" y="37496"/>
                  <a:pt x="4652870" y="40578"/>
                  <a:pt x="4651327" y="45203"/>
                </a:cubicBezTo>
                <a:cubicBezTo>
                  <a:pt x="4649787" y="48285"/>
                  <a:pt x="4649788" y="49827"/>
                  <a:pt x="4648245" y="51368"/>
                </a:cubicBezTo>
                <a:cubicBezTo>
                  <a:pt x="4632831" y="72947"/>
                  <a:pt x="4528018" y="224002"/>
                  <a:pt x="4483319" y="361184"/>
                </a:cubicBezTo>
                <a:cubicBezTo>
                  <a:pt x="4481777" y="365808"/>
                  <a:pt x="4480236" y="368891"/>
                  <a:pt x="4480236" y="373515"/>
                </a:cubicBezTo>
                <a:cubicBezTo>
                  <a:pt x="4478694" y="381223"/>
                  <a:pt x="4475612" y="390471"/>
                  <a:pt x="4474071" y="398176"/>
                </a:cubicBezTo>
                <a:cubicBezTo>
                  <a:pt x="4466362" y="432087"/>
                  <a:pt x="4458657" y="465997"/>
                  <a:pt x="4450950" y="498367"/>
                </a:cubicBezTo>
                <a:cubicBezTo>
                  <a:pt x="4444783" y="506073"/>
                  <a:pt x="4440160" y="516863"/>
                  <a:pt x="4440161" y="527652"/>
                </a:cubicBezTo>
                <a:cubicBezTo>
                  <a:pt x="4440160" y="532277"/>
                  <a:pt x="4440160" y="535360"/>
                  <a:pt x="4441700" y="539983"/>
                </a:cubicBezTo>
                <a:cubicBezTo>
                  <a:pt x="4440161" y="547691"/>
                  <a:pt x="4438618" y="555397"/>
                  <a:pt x="4437078" y="561562"/>
                </a:cubicBezTo>
                <a:cubicBezTo>
                  <a:pt x="4435535" y="566187"/>
                  <a:pt x="4433995" y="570810"/>
                  <a:pt x="4433995" y="576976"/>
                </a:cubicBezTo>
                <a:cubicBezTo>
                  <a:pt x="4433995" y="576976"/>
                  <a:pt x="4433994" y="578519"/>
                  <a:pt x="4433994" y="578519"/>
                </a:cubicBezTo>
                <a:cubicBezTo>
                  <a:pt x="4417039" y="674083"/>
                  <a:pt x="4407790" y="755776"/>
                  <a:pt x="4413956" y="797393"/>
                </a:cubicBezTo>
                <a:cubicBezTo>
                  <a:pt x="4421664" y="846717"/>
                  <a:pt x="4440160" y="929951"/>
                  <a:pt x="4438619" y="996230"/>
                </a:cubicBezTo>
                <a:cubicBezTo>
                  <a:pt x="4435535" y="1002395"/>
                  <a:pt x="4433995" y="1008560"/>
                  <a:pt x="4433995" y="1016268"/>
                </a:cubicBezTo>
                <a:cubicBezTo>
                  <a:pt x="4433995" y="1019351"/>
                  <a:pt x="4435536" y="1022434"/>
                  <a:pt x="4435536" y="1025517"/>
                </a:cubicBezTo>
                <a:cubicBezTo>
                  <a:pt x="4435536" y="1025517"/>
                  <a:pt x="4435535" y="1027057"/>
                  <a:pt x="4437078" y="1027057"/>
                </a:cubicBezTo>
                <a:cubicBezTo>
                  <a:pt x="4435536" y="1034764"/>
                  <a:pt x="4433994" y="1042471"/>
                  <a:pt x="4432452" y="1048636"/>
                </a:cubicBezTo>
                <a:lnTo>
                  <a:pt x="4413956" y="1085630"/>
                </a:lnTo>
                <a:cubicBezTo>
                  <a:pt x="4369257" y="1164240"/>
                  <a:pt x="4258278" y="1339957"/>
                  <a:pt x="4196623" y="1389280"/>
                </a:cubicBezTo>
                <a:cubicBezTo>
                  <a:pt x="4128802" y="1441687"/>
                  <a:pt x="4062523" y="1538793"/>
                  <a:pt x="4085645" y="1597365"/>
                </a:cubicBezTo>
                <a:cubicBezTo>
                  <a:pt x="4119555" y="1660562"/>
                  <a:pt x="4181210" y="1688307"/>
                  <a:pt x="4216661" y="1697556"/>
                </a:cubicBezTo>
                <a:cubicBezTo>
                  <a:pt x="4252112" y="1706804"/>
                  <a:pt x="4275233" y="1779247"/>
                  <a:pt x="4250571" y="1811617"/>
                </a:cubicBezTo>
                <a:cubicBezTo>
                  <a:pt x="4225909" y="1843985"/>
                  <a:pt x="4187375" y="1853233"/>
                  <a:pt x="4173502" y="1888685"/>
                </a:cubicBezTo>
                <a:cubicBezTo>
                  <a:pt x="4159630" y="1924137"/>
                  <a:pt x="4153465" y="1998123"/>
                  <a:pt x="4213578" y="2022784"/>
                </a:cubicBezTo>
                <a:cubicBezTo>
                  <a:pt x="4259818" y="2041281"/>
                  <a:pt x="4349219" y="2081356"/>
                  <a:pt x="4347678" y="2090605"/>
                </a:cubicBezTo>
                <a:cubicBezTo>
                  <a:pt x="4346136" y="2099853"/>
                  <a:pt x="4250570" y="2107561"/>
                  <a:pt x="4233616" y="2138388"/>
                </a:cubicBezTo>
                <a:cubicBezTo>
                  <a:pt x="4216660" y="2169216"/>
                  <a:pt x="4204330" y="2220080"/>
                  <a:pt x="4227451" y="2258616"/>
                </a:cubicBezTo>
                <a:cubicBezTo>
                  <a:pt x="4250571" y="2297149"/>
                  <a:pt x="4332264" y="2292526"/>
                  <a:pt x="4350761" y="2320270"/>
                </a:cubicBezTo>
                <a:cubicBezTo>
                  <a:pt x="4381588" y="2371135"/>
                  <a:pt x="4358466" y="2378843"/>
                  <a:pt x="4333805" y="2462077"/>
                </a:cubicBezTo>
                <a:cubicBezTo>
                  <a:pt x="4306060" y="2551476"/>
                  <a:pt x="4302977" y="2650125"/>
                  <a:pt x="4467905" y="2719486"/>
                </a:cubicBezTo>
                <a:cubicBezTo>
                  <a:pt x="4562314" y="2758983"/>
                  <a:pt x="4694054" y="2758743"/>
                  <a:pt x="4800655" y="2748491"/>
                </a:cubicBezTo>
                <a:lnTo>
                  <a:pt x="4838191" y="2744074"/>
                </a:lnTo>
                <a:lnTo>
                  <a:pt x="4863823" y="2765476"/>
                </a:lnTo>
                <a:cubicBezTo>
                  <a:pt x="4895578" y="2799449"/>
                  <a:pt x="4917344" y="2847230"/>
                  <a:pt x="4934321" y="2911083"/>
                </a:cubicBezTo>
                <a:cubicBezTo>
                  <a:pt x="4945640" y="2953651"/>
                  <a:pt x="4957371" y="3013267"/>
                  <a:pt x="4964162" y="3074402"/>
                </a:cubicBezTo>
                <a:lnTo>
                  <a:pt x="4967647" y="3128874"/>
                </a:lnTo>
                <a:lnTo>
                  <a:pt x="4465138" y="3128874"/>
                </a:lnTo>
                <a:lnTo>
                  <a:pt x="4465138" y="3127460"/>
                </a:lnTo>
                <a:lnTo>
                  <a:pt x="3765314" y="3127460"/>
                </a:lnTo>
                <a:close/>
                <a:moveTo>
                  <a:pt x="1175459" y="0"/>
                </a:moveTo>
                <a:lnTo>
                  <a:pt x="2229594" y="0"/>
                </a:lnTo>
                <a:lnTo>
                  <a:pt x="3404781" y="3127460"/>
                </a:lnTo>
                <a:lnTo>
                  <a:pt x="2392789" y="3127460"/>
                </a:lnTo>
                <a:lnTo>
                  <a:pt x="2236317" y="2611186"/>
                </a:lnTo>
                <a:lnTo>
                  <a:pt x="1139165" y="2611186"/>
                </a:lnTo>
                <a:lnTo>
                  <a:pt x="986721" y="3127460"/>
                </a:lnTo>
                <a:lnTo>
                  <a:pt x="0" y="312746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01515AE-4193-4204-AAE3-28BCF655ED34}"/>
              </a:ext>
            </a:extLst>
          </p:cNvPr>
          <p:cNvSpPr/>
          <p:nvPr userDrawn="1"/>
        </p:nvSpPr>
        <p:spPr>
          <a:xfrm>
            <a:off x="11288971" y="161317"/>
            <a:ext cx="903029" cy="1026038"/>
          </a:xfrm>
          <a:custGeom>
            <a:avLst/>
            <a:gdLst>
              <a:gd name="connsiteX0" fmla="*/ 513019 w 903029"/>
              <a:gd name="connsiteY0" fmla="*/ 0 h 1026038"/>
              <a:gd name="connsiteX1" fmla="*/ 903029 w 903029"/>
              <a:gd name="connsiteY1" fmla="*/ 0 h 1026038"/>
              <a:gd name="connsiteX2" fmla="*/ 903029 w 903029"/>
              <a:gd name="connsiteY2" fmla="*/ 1026038 h 1026038"/>
              <a:gd name="connsiteX3" fmla="*/ 513019 w 903029"/>
              <a:gd name="connsiteY3" fmla="*/ 1026038 h 1026038"/>
              <a:gd name="connsiteX4" fmla="*/ 0 w 903029"/>
              <a:gd name="connsiteY4" fmla="*/ 513019 h 1026038"/>
              <a:gd name="connsiteX5" fmla="*/ 513019 w 903029"/>
              <a:gd name="connsiteY5" fmla="*/ 0 h 1026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03029" h="1026038">
                <a:moveTo>
                  <a:pt x="513019" y="0"/>
                </a:moveTo>
                <a:lnTo>
                  <a:pt x="903029" y="0"/>
                </a:lnTo>
                <a:lnTo>
                  <a:pt x="903029" y="1026038"/>
                </a:lnTo>
                <a:lnTo>
                  <a:pt x="513019" y="1026038"/>
                </a:lnTo>
                <a:cubicBezTo>
                  <a:pt x="229686" y="1026038"/>
                  <a:pt x="0" y="796352"/>
                  <a:pt x="0" y="513019"/>
                </a:cubicBezTo>
                <a:cubicBezTo>
                  <a:pt x="0" y="229686"/>
                  <a:pt x="229686" y="0"/>
                  <a:pt x="513019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2876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6BEAFC25-821F-477D-B4DA-EF0E26AE084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2664000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Sent to Back</a:t>
            </a:r>
            <a:endParaRPr lang="ko-KR" altLang="en-US" dirty="0"/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2C30C39C-AAA9-4761-B982-E964F936EA3C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1032695" y="1988366"/>
            <a:ext cx="2444297" cy="2444297"/>
          </a:xfrm>
          <a:prstGeom prst="ellipse">
            <a:avLst/>
          </a:prstGeom>
          <a:solidFill>
            <a:schemeClr val="bg1">
              <a:lumMod val="95000"/>
            </a:schemeClr>
          </a:solidFill>
          <a:ln w="15875">
            <a:noFill/>
          </a:ln>
          <a:effectLst>
            <a:innerShdw blurRad="114300">
              <a:schemeClr val="bg1"/>
            </a:innerShdw>
          </a:effectLst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Bring to Front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322183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6BEAFC25-821F-477D-B4DA-EF0E26AE084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Sent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343040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43073D1A-A4A7-4F5B-BE54-63CEAB575F6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266709" y="529965"/>
            <a:ext cx="4925290" cy="5798070"/>
          </a:xfrm>
          <a:custGeom>
            <a:avLst/>
            <a:gdLst>
              <a:gd name="connsiteX0" fmla="*/ 857449 w 4925290"/>
              <a:gd name="connsiteY0" fmla="*/ 0 h 5798070"/>
              <a:gd name="connsiteX1" fmla="*/ 4214649 w 4925290"/>
              <a:gd name="connsiteY1" fmla="*/ 0 h 5798070"/>
              <a:gd name="connsiteX2" fmla="*/ 4925290 w 4925290"/>
              <a:gd name="connsiteY2" fmla="*/ 1223176 h 5798070"/>
              <a:gd name="connsiteX3" fmla="*/ 4925290 w 4925290"/>
              <a:gd name="connsiteY3" fmla="*/ 4574894 h 5798070"/>
              <a:gd name="connsiteX4" fmla="*/ 4214649 w 4925290"/>
              <a:gd name="connsiteY4" fmla="*/ 5798070 h 5798070"/>
              <a:gd name="connsiteX5" fmla="*/ 857449 w 4925290"/>
              <a:gd name="connsiteY5" fmla="*/ 5798070 h 5798070"/>
              <a:gd name="connsiteX6" fmla="*/ 0 w 4925290"/>
              <a:gd name="connsiteY6" fmla="*/ 4322202 h 5798070"/>
              <a:gd name="connsiteX7" fmla="*/ 2152428 w 4925290"/>
              <a:gd name="connsiteY7" fmla="*/ 4322202 h 5798070"/>
              <a:gd name="connsiteX8" fmla="*/ 2979260 w 4925290"/>
              <a:gd name="connsiteY8" fmla="*/ 2899035 h 5798070"/>
              <a:gd name="connsiteX9" fmla="*/ 2152428 w 4925290"/>
              <a:gd name="connsiteY9" fmla="*/ 1475868 h 5798070"/>
              <a:gd name="connsiteX10" fmla="*/ 0 w 4925290"/>
              <a:gd name="connsiteY10" fmla="*/ 1475868 h 5798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925290" h="5798070">
                <a:moveTo>
                  <a:pt x="857449" y="0"/>
                </a:moveTo>
                <a:lnTo>
                  <a:pt x="4214649" y="0"/>
                </a:lnTo>
                <a:lnTo>
                  <a:pt x="4925290" y="1223176"/>
                </a:lnTo>
                <a:lnTo>
                  <a:pt x="4925290" y="4574894"/>
                </a:lnTo>
                <a:lnTo>
                  <a:pt x="4214649" y="5798070"/>
                </a:lnTo>
                <a:lnTo>
                  <a:pt x="857449" y="5798070"/>
                </a:lnTo>
                <a:lnTo>
                  <a:pt x="0" y="4322202"/>
                </a:lnTo>
                <a:lnTo>
                  <a:pt x="2152428" y="4322202"/>
                </a:lnTo>
                <a:lnTo>
                  <a:pt x="2979260" y="2899035"/>
                </a:lnTo>
                <a:lnTo>
                  <a:pt x="2152428" y="1475868"/>
                </a:lnTo>
                <a:lnTo>
                  <a:pt x="0" y="147586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8CF70162-E0C4-4E2A-B2CE-73A493476724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525108" y="2105085"/>
            <a:ext cx="4925290" cy="2647831"/>
          </a:xfrm>
          <a:custGeom>
            <a:avLst/>
            <a:gdLst>
              <a:gd name="connsiteX0" fmla="*/ 769169 w 6213231"/>
              <a:gd name="connsiteY0" fmla="*/ 0 h 2647831"/>
              <a:gd name="connsiteX1" fmla="*/ 5444062 w 6213231"/>
              <a:gd name="connsiteY1" fmla="*/ 0 h 2647831"/>
              <a:gd name="connsiteX2" fmla="*/ 6213231 w 6213231"/>
              <a:gd name="connsiteY2" fmla="*/ 1323916 h 2647831"/>
              <a:gd name="connsiteX3" fmla="*/ 5444062 w 6213231"/>
              <a:gd name="connsiteY3" fmla="*/ 2647831 h 2647831"/>
              <a:gd name="connsiteX4" fmla="*/ 769169 w 6213231"/>
              <a:gd name="connsiteY4" fmla="*/ 2647831 h 2647831"/>
              <a:gd name="connsiteX5" fmla="*/ 0 w 6213231"/>
              <a:gd name="connsiteY5" fmla="*/ 1323916 h 2647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13231" h="2647831">
                <a:moveTo>
                  <a:pt x="769169" y="0"/>
                </a:moveTo>
                <a:lnTo>
                  <a:pt x="5444062" y="0"/>
                </a:lnTo>
                <a:lnTo>
                  <a:pt x="6213231" y="1323916"/>
                </a:lnTo>
                <a:lnTo>
                  <a:pt x="5444062" y="2647831"/>
                </a:lnTo>
                <a:lnTo>
                  <a:pt x="769169" y="2647831"/>
                </a:lnTo>
                <a:lnTo>
                  <a:pt x="0" y="132391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847684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6BEAFC25-821F-477D-B4DA-EF0E26AE084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160586" y="0"/>
            <a:ext cx="4853352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Sent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3297243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21AEC72C-3C89-4B08-B67E-E04E47BA302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847486" y="342900"/>
            <a:ext cx="5926499" cy="6172200"/>
          </a:xfrm>
          <a:custGeom>
            <a:avLst/>
            <a:gdLst>
              <a:gd name="connsiteX0" fmla="*/ 1240972 w 5926499"/>
              <a:gd name="connsiteY0" fmla="*/ 0 h 6172200"/>
              <a:gd name="connsiteX1" fmla="*/ 5926499 w 5926499"/>
              <a:gd name="connsiteY1" fmla="*/ 0 h 6172200"/>
              <a:gd name="connsiteX2" fmla="*/ 5926499 w 5926499"/>
              <a:gd name="connsiteY2" fmla="*/ 6172200 h 6172200"/>
              <a:gd name="connsiteX3" fmla="*/ 1240972 w 5926499"/>
              <a:gd name="connsiteY3" fmla="*/ 6172200 h 6172200"/>
              <a:gd name="connsiteX4" fmla="*/ 1240972 w 5926499"/>
              <a:gd name="connsiteY4" fmla="*/ 6015988 h 6172200"/>
              <a:gd name="connsiteX5" fmla="*/ 92399 w 5926499"/>
              <a:gd name="connsiteY5" fmla="*/ 6015988 h 6172200"/>
              <a:gd name="connsiteX6" fmla="*/ 92399 w 5926499"/>
              <a:gd name="connsiteY6" fmla="*/ 5938701 h 6172200"/>
              <a:gd name="connsiteX7" fmla="*/ 1240972 w 5926499"/>
              <a:gd name="connsiteY7" fmla="*/ 5938701 h 6172200"/>
              <a:gd name="connsiteX8" fmla="*/ 1240972 w 5926499"/>
              <a:gd name="connsiteY8" fmla="*/ 5859778 h 6172200"/>
              <a:gd name="connsiteX9" fmla="*/ 497028 w 5926499"/>
              <a:gd name="connsiteY9" fmla="*/ 5859778 h 6172200"/>
              <a:gd name="connsiteX10" fmla="*/ 497028 w 5926499"/>
              <a:gd name="connsiteY10" fmla="*/ 5668190 h 6172200"/>
              <a:gd name="connsiteX11" fmla="*/ 1240972 w 5926499"/>
              <a:gd name="connsiteY11" fmla="*/ 5668190 h 6172200"/>
              <a:gd name="connsiteX12" fmla="*/ 1240972 w 5926499"/>
              <a:gd name="connsiteY12" fmla="*/ 5589267 h 6172200"/>
              <a:gd name="connsiteX13" fmla="*/ 2775704 w 5926499"/>
              <a:gd name="connsiteY13" fmla="*/ 5589267 h 6172200"/>
              <a:gd name="connsiteX14" fmla="*/ 2775704 w 5926499"/>
              <a:gd name="connsiteY14" fmla="*/ 5511980 h 6172200"/>
              <a:gd name="connsiteX15" fmla="*/ 1240972 w 5926499"/>
              <a:gd name="connsiteY15" fmla="*/ 5511980 h 6172200"/>
              <a:gd name="connsiteX16" fmla="*/ 1240972 w 5926499"/>
              <a:gd name="connsiteY16" fmla="*/ 5222694 h 6172200"/>
              <a:gd name="connsiteX17" fmla="*/ 2993421 w 5926499"/>
              <a:gd name="connsiteY17" fmla="*/ 5222694 h 6172200"/>
              <a:gd name="connsiteX18" fmla="*/ 2993421 w 5926499"/>
              <a:gd name="connsiteY18" fmla="*/ 5031107 h 6172200"/>
              <a:gd name="connsiteX19" fmla="*/ 1240972 w 5926499"/>
              <a:gd name="connsiteY19" fmla="*/ 5031107 h 6172200"/>
              <a:gd name="connsiteX20" fmla="*/ 1240972 w 5926499"/>
              <a:gd name="connsiteY20" fmla="*/ 4922382 h 6172200"/>
              <a:gd name="connsiteX21" fmla="*/ 225578 w 5926499"/>
              <a:gd name="connsiteY21" fmla="*/ 4922382 h 6172200"/>
              <a:gd name="connsiteX22" fmla="*/ 225578 w 5926499"/>
              <a:gd name="connsiteY22" fmla="*/ 4845095 h 6172200"/>
              <a:gd name="connsiteX23" fmla="*/ 1240972 w 5926499"/>
              <a:gd name="connsiteY23" fmla="*/ 4845095 h 6172200"/>
              <a:gd name="connsiteX24" fmla="*/ 1240972 w 5926499"/>
              <a:gd name="connsiteY24" fmla="*/ 4721133 h 6172200"/>
              <a:gd name="connsiteX25" fmla="*/ 2181818 w 5926499"/>
              <a:gd name="connsiteY25" fmla="*/ 4721133 h 6172200"/>
              <a:gd name="connsiteX26" fmla="*/ 2181818 w 5926499"/>
              <a:gd name="connsiteY26" fmla="*/ 4655818 h 6172200"/>
              <a:gd name="connsiteX27" fmla="*/ 1240972 w 5926499"/>
              <a:gd name="connsiteY27" fmla="*/ 4655818 h 6172200"/>
              <a:gd name="connsiteX28" fmla="*/ 1240972 w 5926499"/>
              <a:gd name="connsiteY28" fmla="*/ 4516481 h 6172200"/>
              <a:gd name="connsiteX29" fmla="*/ 497028 w 5926499"/>
              <a:gd name="connsiteY29" fmla="*/ 4516481 h 6172200"/>
              <a:gd name="connsiteX30" fmla="*/ 497028 w 5926499"/>
              <a:gd name="connsiteY30" fmla="*/ 4439194 h 6172200"/>
              <a:gd name="connsiteX31" fmla="*/ 1240972 w 5926499"/>
              <a:gd name="connsiteY31" fmla="*/ 4439194 h 6172200"/>
              <a:gd name="connsiteX32" fmla="*/ 1240972 w 5926499"/>
              <a:gd name="connsiteY32" fmla="*/ 4321628 h 6172200"/>
              <a:gd name="connsiteX33" fmla="*/ 2347278 w 5926499"/>
              <a:gd name="connsiteY33" fmla="*/ 4321628 h 6172200"/>
              <a:gd name="connsiteX34" fmla="*/ 2347278 w 5926499"/>
              <a:gd name="connsiteY34" fmla="*/ 4130040 h 6172200"/>
              <a:gd name="connsiteX35" fmla="*/ 1240972 w 5926499"/>
              <a:gd name="connsiteY35" fmla="*/ 4130040 h 6172200"/>
              <a:gd name="connsiteX36" fmla="*/ 1240972 w 5926499"/>
              <a:gd name="connsiteY36" fmla="*/ 3828776 h 6172200"/>
              <a:gd name="connsiteX37" fmla="*/ 2347278 w 5926499"/>
              <a:gd name="connsiteY37" fmla="*/ 3828776 h 6172200"/>
              <a:gd name="connsiteX38" fmla="*/ 2347278 w 5926499"/>
              <a:gd name="connsiteY38" fmla="*/ 3751489 h 6172200"/>
              <a:gd name="connsiteX39" fmla="*/ 1240972 w 5926499"/>
              <a:gd name="connsiteY39" fmla="*/ 3751489 h 6172200"/>
              <a:gd name="connsiteX40" fmla="*/ 1240972 w 5926499"/>
              <a:gd name="connsiteY40" fmla="*/ 3567249 h 6172200"/>
              <a:gd name="connsiteX41" fmla="*/ 544605 w 5926499"/>
              <a:gd name="connsiteY41" fmla="*/ 3567249 h 6172200"/>
              <a:gd name="connsiteX42" fmla="*/ 544605 w 5926499"/>
              <a:gd name="connsiteY42" fmla="*/ 3279866 h 6172200"/>
              <a:gd name="connsiteX43" fmla="*/ 1240972 w 5926499"/>
              <a:gd name="connsiteY43" fmla="*/ 3279866 h 6172200"/>
              <a:gd name="connsiteX44" fmla="*/ 1240972 w 5926499"/>
              <a:gd name="connsiteY44" fmla="*/ 3141069 h 6172200"/>
              <a:gd name="connsiteX45" fmla="*/ 0 w 5926499"/>
              <a:gd name="connsiteY45" fmla="*/ 3141069 h 6172200"/>
              <a:gd name="connsiteX46" fmla="*/ 0 w 5926499"/>
              <a:gd name="connsiteY46" fmla="*/ 3063782 h 6172200"/>
              <a:gd name="connsiteX47" fmla="*/ 1240972 w 5926499"/>
              <a:gd name="connsiteY47" fmla="*/ 3063782 h 6172200"/>
              <a:gd name="connsiteX48" fmla="*/ 1240972 w 5926499"/>
              <a:gd name="connsiteY48" fmla="*/ 2942953 h 6172200"/>
              <a:gd name="connsiteX49" fmla="*/ 343464 w 5926499"/>
              <a:gd name="connsiteY49" fmla="*/ 2942953 h 6172200"/>
              <a:gd name="connsiteX50" fmla="*/ 343464 w 5926499"/>
              <a:gd name="connsiteY50" fmla="*/ 2865666 h 6172200"/>
              <a:gd name="connsiteX51" fmla="*/ 1240972 w 5926499"/>
              <a:gd name="connsiteY51" fmla="*/ 2865666 h 6172200"/>
              <a:gd name="connsiteX52" fmla="*/ 1240972 w 5926499"/>
              <a:gd name="connsiteY52" fmla="*/ 2770414 h 6172200"/>
              <a:gd name="connsiteX53" fmla="*/ 2020709 w 5926499"/>
              <a:gd name="connsiteY53" fmla="*/ 2770414 h 6172200"/>
              <a:gd name="connsiteX54" fmla="*/ 2020709 w 5926499"/>
              <a:gd name="connsiteY54" fmla="*/ 2705099 h 6172200"/>
              <a:gd name="connsiteX55" fmla="*/ 1240972 w 5926499"/>
              <a:gd name="connsiteY55" fmla="*/ 2705099 h 6172200"/>
              <a:gd name="connsiteX56" fmla="*/ 1240972 w 5926499"/>
              <a:gd name="connsiteY56" fmla="*/ 2453364 h 6172200"/>
              <a:gd name="connsiteX57" fmla="*/ 2113162 w 5926499"/>
              <a:gd name="connsiteY57" fmla="*/ 2453364 h 6172200"/>
              <a:gd name="connsiteX58" fmla="*/ 2113162 w 5926499"/>
              <a:gd name="connsiteY58" fmla="*/ 2261777 h 6172200"/>
              <a:gd name="connsiteX59" fmla="*/ 1240972 w 5926499"/>
              <a:gd name="connsiteY59" fmla="*/ 2261777 h 6172200"/>
              <a:gd name="connsiteX60" fmla="*/ 1240972 w 5926499"/>
              <a:gd name="connsiteY60" fmla="*/ 2065018 h 6172200"/>
              <a:gd name="connsiteX61" fmla="*/ 544605 w 5926499"/>
              <a:gd name="connsiteY61" fmla="*/ 2065018 h 6172200"/>
              <a:gd name="connsiteX62" fmla="*/ 544605 w 5926499"/>
              <a:gd name="connsiteY62" fmla="*/ 1999703 h 6172200"/>
              <a:gd name="connsiteX63" fmla="*/ 1240972 w 5926499"/>
              <a:gd name="connsiteY63" fmla="*/ 1999703 h 6172200"/>
              <a:gd name="connsiteX64" fmla="*/ 1240972 w 5926499"/>
              <a:gd name="connsiteY64" fmla="*/ 1794507 h 6172200"/>
              <a:gd name="connsiteX65" fmla="*/ 2587402 w 5926499"/>
              <a:gd name="connsiteY65" fmla="*/ 1794507 h 6172200"/>
              <a:gd name="connsiteX66" fmla="*/ 2587402 w 5926499"/>
              <a:gd name="connsiteY66" fmla="*/ 1717220 h 6172200"/>
              <a:gd name="connsiteX67" fmla="*/ 1240972 w 5926499"/>
              <a:gd name="connsiteY67" fmla="*/ 1717220 h 6172200"/>
              <a:gd name="connsiteX68" fmla="*/ 1240972 w 5926499"/>
              <a:gd name="connsiteY68" fmla="*/ 1582782 h 6172200"/>
              <a:gd name="connsiteX69" fmla="*/ 191589 w 5926499"/>
              <a:gd name="connsiteY69" fmla="*/ 1582782 h 6172200"/>
              <a:gd name="connsiteX70" fmla="*/ 191589 w 5926499"/>
              <a:gd name="connsiteY70" fmla="*/ 1391193 h 6172200"/>
              <a:gd name="connsiteX71" fmla="*/ 1240972 w 5926499"/>
              <a:gd name="connsiteY71" fmla="*/ 1391193 h 6172200"/>
              <a:gd name="connsiteX72" fmla="*/ 1240972 w 5926499"/>
              <a:gd name="connsiteY72" fmla="*/ 1256756 h 6172200"/>
              <a:gd name="connsiteX73" fmla="*/ 2981203 w 5926499"/>
              <a:gd name="connsiteY73" fmla="*/ 1256756 h 6172200"/>
              <a:gd name="connsiteX74" fmla="*/ 2981203 w 5926499"/>
              <a:gd name="connsiteY74" fmla="*/ 1179469 h 6172200"/>
              <a:gd name="connsiteX75" fmla="*/ 1240972 w 5926499"/>
              <a:gd name="connsiteY75" fmla="*/ 1179469 h 6172200"/>
              <a:gd name="connsiteX76" fmla="*/ 1240972 w 5926499"/>
              <a:gd name="connsiteY76" fmla="*/ 1024346 h 6172200"/>
              <a:gd name="connsiteX77" fmla="*/ 2051188 w 5926499"/>
              <a:gd name="connsiteY77" fmla="*/ 1024346 h 6172200"/>
              <a:gd name="connsiteX78" fmla="*/ 2051188 w 5926499"/>
              <a:gd name="connsiteY78" fmla="*/ 828402 h 6172200"/>
              <a:gd name="connsiteX79" fmla="*/ 1240972 w 5926499"/>
              <a:gd name="connsiteY79" fmla="*/ 828402 h 6172200"/>
              <a:gd name="connsiteX80" fmla="*/ 1240972 w 5926499"/>
              <a:gd name="connsiteY80" fmla="*/ 695597 h 6172200"/>
              <a:gd name="connsiteX81" fmla="*/ 579440 w 5926499"/>
              <a:gd name="connsiteY81" fmla="*/ 695597 h 6172200"/>
              <a:gd name="connsiteX82" fmla="*/ 579440 w 5926499"/>
              <a:gd name="connsiteY82" fmla="*/ 504009 h 6172200"/>
              <a:gd name="connsiteX83" fmla="*/ 1240972 w 5926499"/>
              <a:gd name="connsiteY83" fmla="*/ 504009 h 6172200"/>
              <a:gd name="connsiteX84" fmla="*/ 1240972 w 5926499"/>
              <a:gd name="connsiteY84" fmla="*/ 447943 h 6172200"/>
              <a:gd name="connsiteX85" fmla="*/ 977276 w 5926499"/>
              <a:gd name="connsiteY85" fmla="*/ 447943 h 6172200"/>
              <a:gd name="connsiteX86" fmla="*/ 977276 w 5926499"/>
              <a:gd name="connsiteY86" fmla="*/ 370656 h 6172200"/>
              <a:gd name="connsiteX87" fmla="*/ 1240972 w 5926499"/>
              <a:gd name="connsiteY87" fmla="*/ 370656 h 617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</a:cxnLst>
            <a:rect l="l" t="t" r="r" b="b"/>
            <a:pathLst>
              <a:path w="5926499" h="6172200">
                <a:moveTo>
                  <a:pt x="1240972" y="0"/>
                </a:moveTo>
                <a:lnTo>
                  <a:pt x="5926499" y="0"/>
                </a:lnTo>
                <a:lnTo>
                  <a:pt x="5926499" y="6172200"/>
                </a:lnTo>
                <a:lnTo>
                  <a:pt x="1240972" y="6172200"/>
                </a:lnTo>
                <a:lnTo>
                  <a:pt x="1240972" y="6015988"/>
                </a:lnTo>
                <a:lnTo>
                  <a:pt x="92399" y="6015988"/>
                </a:lnTo>
                <a:lnTo>
                  <a:pt x="92399" y="5938701"/>
                </a:lnTo>
                <a:lnTo>
                  <a:pt x="1240972" y="5938701"/>
                </a:lnTo>
                <a:lnTo>
                  <a:pt x="1240972" y="5859778"/>
                </a:lnTo>
                <a:lnTo>
                  <a:pt x="497028" y="5859778"/>
                </a:lnTo>
                <a:lnTo>
                  <a:pt x="497028" y="5668190"/>
                </a:lnTo>
                <a:lnTo>
                  <a:pt x="1240972" y="5668190"/>
                </a:lnTo>
                <a:lnTo>
                  <a:pt x="1240972" y="5589267"/>
                </a:lnTo>
                <a:lnTo>
                  <a:pt x="2775704" y="5589267"/>
                </a:lnTo>
                <a:lnTo>
                  <a:pt x="2775704" y="5511980"/>
                </a:lnTo>
                <a:lnTo>
                  <a:pt x="1240972" y="5511980"/>
                </a:lnTo>
                <a:lnTo>
                  <a:pt x="1240972" y="5222694"/>
                </a:lnTo>
                <a:lnTo>
                  <a:pt x="2993421" y="5222694"/>
                </a:lnTo>
                <a:lnTo>
                  <a:pt x="2993421" y="5031107"/>
                </a:lnTo>
                <a:lnTo>
                  <a:pt x="1240972" y="5031107"/>
                </a:lnTo>
                <a:lnTo>
                  <a:pt x="1240972" y="4922382"/>
                </a:lnTo>
                <a:lnTo>
                  <a:pt x="225578" y="4922382"/>
                </a:lnTo>
                <a:lnTo>
                  <a:pt x="225578" y="4845095"/>
                </a:lnTo>
                <a:lnTo>
                  <a:pt x="1240972" y="4845095"/>
                </a:lnTo>
                <a:lnTo>
                  <a:pt x="1240972" y="4721133"/>
                </a:lnTo>
                <a:lnTo>
                  <a:pt x="2181818" y="4721133"/>
                </a:lnTo>
                <a:lnTo>
                  <a:pt x="2181818" y="4655818"/>
                </a:lnTo>
                <a:lnTo>
                  <a:pt x="1240972" y="4655818"/>
                </a:lnTo>
                <a:lnTo>
                  <a:pt x="1240972" y="4516481"/>
                </a:lnTo>
                <a:lnTo>
                  <a:pt x="497028" y="4516481"/>
                </a:lnTo>
                <a:lnTo>
                  <a:pt x="497028" y="4439194"/>
                </a:lnTo>
                <a:lnTo>
                  <a:pt x="1240972" y="4439194"/>
                </a:lnTo>
                <a:lnTo>
                  <a:pt x="1240972" y="4321628"/>
                </a:lnTo>
                <a:lnTo>
                  <a:pt x="2347278" y="4321628"/>
                </a:lnTo>
                <a:lnTo>
                  <a:pt x="2347278" y="4130040"/>
                </a:lnTo>
                <a:lnTo>
                  <a:pt x="1240972" y="4130040"/>
                </a:lnTo>
                <a:lnTo>
                  <a:pt x="1240972" y="3828776"/>
                </a:lnTo>
                <a:lnTo>
                  <a:pt x="2347278" y="3828776"/>
                </a:lnTo>
                <a:lnTo>
                  <a:pt x="2347278" y="3751489"/>
                </a:lnTo>
                <a:lnTo>
                  <a:pt x="1240972" y="3751489"/>
                </a:lnTo>
                <a:lnTo>
                  <a:pt x="1240972" y="3567249"/>
                </a:lnTo>
                <a:lnTo>
                  <a:pt x="544605" y="3567249"/>
                </a:lnTo>
                <a:lnTo>
                  <a:pt x="544605" y="3279866"/>
                </a:lnTo>
                <a:lnTo>
                  <a:pt x="1240972" y="3279866"/>
                </a:lnTo>
                <a:lnTo>
                  <a:pt x="1240972" y="3141069"/>
                </a:lnTo>
                <a:lnTo>
                  <a:pt x="0" y="3141069"/>
                </a:lnTo>
                <a:lnTo>
                  <a:pt x="0" y="3063782"/>
                </a:lnTo>
                <a:lnTo>
                  <a:pt x="1240972" y="3063782"/>
                </a:lnTo>
                <a:lnTo>
                  <a:pt x="1240972" y="2942953"/>
                </a:lnTo>
                <a:lnTo>
                  <a:pt x="343464" y="2942953"/>
                </a:lnTo>
                <a:lnTo>
                  <a:pt x="343464" y="2865666"/>
                </a:lnTo>
                <a:lnTo>
                  <a:pt x="1240972" y="2865666"/>
                </a:lnTo>
                <a:lnTo>
                  <a:pt x="1240972" y="2770414"/>
                </a:lnTo>
                <a:lnTo>
                  <a:pt x="2020709" y="2770414"/>
                </a:lnTo>
                <a:lnTo>
                  <a:pt x="2020709" y="2705099"/>
                </a:lnTo>
                <a:lnTo>
                  <a:pt x="1240972" y="2705099"/>
                </a:lnTo>
                <a:lnTo>
                  <a:pt x="1240972" y="2453364"/>
                </a:lnTo>
                <a:lnTo>
                  <a:pt x="2113162" y="2453364"/>
                </a:lnTo>
                <a:lnTo>
                  <a:pt x="2113162" y="2261777"/>
                </a:lnTo>
                <a:lnTo>
                  <a:pt x="1240972" y="2261777"/>
                </a:lnTo>
                <a:lnTo>
                  <a:pt x="1240972" y="2065018"/>
                </a:lnTo>
                <a:lnTo>
                  <a:pt x="544605" y="2065018"/>
                </a:lnTo>
                <a:lnTo>
                  <a:pt x="544605" y="1999703"/>
                </a:lnTo>
                <a:lnTo>
                  <a:pt x="1240972" y="1999703"/>
                </a:lnTo>
                <a:lnTo>
                  <a:pt x="1240972" y="1794507"/>
                </a:lnTo>
                <a:lnTo>
                  <a:pt x="2587402" y="1794507"/>
                </a:lnTo>
                <a:lnTo>
                  <a:pt x="2587402" y="1717220"/>
                </a:lnTo>
                <a:lnTo>
                  <a:pt x="1240972" y="1717220"/>
                </a:lnTo>
                <a:lnTo>
                  <a:pt x="1240972" y="1582782"/>
                </a:lnTo>
                <a:lnTo>
                  <a:pt x="191589" y="1582782"/>
                </a:lnTo>
                <a:lnTo>
                  <a:pt x="191589" y="1391193"/>
                </a:lnTo>
                <a:lnTo>
                  <a:pt x="1240972" y="1391193"/>
                </a:lnTo>
                <a:lnTo>
                  <a:pt x="1240972" y="1256756"/>
                </a:lnTo>
                <a:lnTo>
                  <a:pt x="2981203" y="1256756"/>
                </a:lnTo>
                <a:lnTo>
                  <a:pt x="2981203" y="1179469"/>
                </a:lnTo>
                <a:lnTo>
                  <a:pt x="1240972" y="1179469"/>
                </a:lnTo>
                <a:lnTo>
                  <a:pt x="1240972" y="1024346"/>
                </a:lnTo>
                <a:lnTo>
                  <a:pt x="2051188" y="1024346"/>
                </a:lnTo>
                <a:lnTo>
                  <a:pt x="2051188" y="828402"/>
                </a:lnTo>
                <a:lnTo>
                  <a:pt x="1240972" y="828402"/>
                </a:lnTo>
                <a:lnTo>
                  <a:pt x="1240972" y="695597"/>
                </a:lnTo>
                <a:lnTo>
                  <a:pt x="579440" y="695597"/>
                </a:lnTo>
                <a:lnTo>
                  <a:pt x="579440" y="504009"/>
                </a:lnTo>
                <a:lnTo>
                  <a:pt x="1240972" y="504009"/>
                </a:lnTo>
                <a:lnTo>
                  <a:pt x="1240972" y="447943"/>
                </a:lnTo>
                <a:lnTo>
                  <a:pt x="977276" y="447943"/>
                </a:lnTo>
                <a:lnTo>
                  <a:pt x="977276" y="370656"/>
                </a:lnTo>
                <a:lnTo>
                  <a:pt x="1240972" y="37065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963849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60155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37F98B0-1969-4B0D-B39C-719F77064B5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Arc 2">
            <a:extLst>
              <a:ext uri="{FF2B5EF4-FFF2-40B4-BE49-F238E27FC236}">
                <a16:creationId xmlns:a16="http://schemas.microsoft.com/office/drawing/2014/main" id="{A0175121-4C90-40A9-B147-E4149E5190AE}"/>
              </a:ext>
            </a:extLst>
          </p:cNvPr>
          <p:cNvSpPr/>
          <p:nvPr userDrawn="1"/>
        </p:nvSpPr>
        <p:spPr>
          <a:xfrm>
            <a:off x="8301789" y="-866274"/>
            <a:ext cx="4066673" cy="4066673"/>
          </a:xfrm>
          <a:prstGeom prst="arc">
            <a:avLst>
              <a:gd name="adj1" fmla="val 1409913"/>
              <a:gd name="adj2" fmla="val 12880072"/>
            </a:avLst>
          </a:prstGeom>
          <a:ln w="19050">
            <a:solidFill>
              <a:schemeClr val="bg1"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45278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2146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22732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37F98B0-1969-4B0D-B39C-719F77064B5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Arc 2">
            <a:extLst>
              <a:ext uri="{FF2B5EF4-FFF2-40B4-BE49-F238E27FC236}">
                <a16:creationId xmlns:a16="http://schemas.microsoft.com/office/drawing/2014/main" id="{A0175121-4C90-40A9-B147-E4149E5190AE}"/>
              </a:ext>
            </a:extLst>
          </p:cNvPr>
          <p:cNvSpPr/>
          <p:nvPr userDrawn="1"/>
        </p:nvSpPr>
        <p:spPr>
          <a:xfrm>
            <a:off x="8301789" y="-866274"/>
            <a:ext cx="4066673" cy="4066673"/>
          </a:xfrm>
          <a:prstGeom prst="arc">
            <a:avLst>
              <a:gd name="adj1" fmla="val 1409913"/>
              <a:gd name="adj2" fmla="val 12880072"/>
            </a:avLst>
          </a:prstGeom>
          <a:ln w="19050">
            <a:solidFill>
              <a:schemeClr val="bg1"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5611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74483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194542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C931360-7E41-4248-8AEF-AC858AB643B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29000">
                <a:schemeClr val="accent1">
                  <a:lumMod val="5000"/>
                  <a:lumOff val="95000"/>
                  <a:alpha val="0"/>
                </a:schemeClr>
              </a:gs>
              <a:gs pos="66000">
                <a:schemeClr val="accent1">
                  <a:alpha val="58000"/>
                </a:schemeClr>
              </a:gs>
              <a:gs pos="80000">
                <a:schemeClr val="accent1">
                  <a:alpha val="61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1024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" y="339509"/>
            <a:ext cx="12192000" cy="79260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8162500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1046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748" r:id="rId2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0174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7" r:id="rId2"/>
    <p:sldLayoutId id="2147483739" r:id="rId3"/>
    <p:sldLayoutId id="2147483736" r:id="rId4"/>
    <p:sldLayoutId id="2147483740" r:id="rId5"/>
    <p:sldLayoutId id="2147483741" r:id="rId6"/>
    <p:sldLayoutId id="2147483742" r:id="rId7"/>
    <p:sldLayoutId id="2147483738" r:id="rId8"/>
    <p:sldLayoutId id="2147483743" r:id="rId9"/>
    <p:sldLayoutId id="2147483745" r:id="rId10"/>
    <p:sldLayoutId id="2147483747" r:id="rId11"/>
    <p:sldLayoutId id="2147483746" r:id="rId12"/>
    <p:sldLayoutId id="2147483744" r:id="rId13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5178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7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3.jpe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3.jpe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35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3.jpe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6.png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9.png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0.png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4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1.png"/><Relationship Id="rId4" Type="http://schemas.openxmlformats.org/officeDocument/2006/relationships/image" Target="../media/image4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46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2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9.png"/><Relationship Id="rId4" Type="http://schemas.openxmlformats.org/officeDocument/2006/relationships/hyperlink" Target="http://janghyeok.iptime.org:8787/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50.gif"/><Relationship Id="rId4" Type="http://schemas.openxmlformats.org/officeDocument/2006/relationships/hyperlink" Target="http://janghyeok.iptime.org:8787/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52.png"/><Relationship Id="rId4" Type="http://schemas.openxmlformats.org/officeDocument/2006/relationships/image" Target="../media/image4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sv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11.jpeg"/><Relationship Id="rId12" Type="http://schemas.openxmlformats.org/officeDocument/2006/relationships/image" Target="../media/image16.png"/><Relationship Id="rId2" Type="http://schemas.openxmlformats.org/officeDocument/2006/relationships/slideLayout" Target="../slideLayouts/slideLayout10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0.wmf"/><Relationship Id="rId11" Type="http://schemas.openxmlformats.org/officeDocument/2006/relationships/image" Target="../media/image15.png"/><Relationship Id="rId5" Type="http://schemas.openxmlformats.org/officeDocument/2006/relationships/oleObject" Target="../embeddings/oleObject1.bin"/><Relationship Id="rId15" Type="http://schemas.openxmlformats.org/officeDocument/2006/relationships/image" Target="../media/image19.png"/><Relationship Id="rId10" Type="http://schemas.openxmlformats.org/officeDocument/2006/relationships/image" Target="../media/image14.jp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eg"/><Relationship Id="rId3" Type="http://schemas.openxmlformats.org/officeDocument/2006/relationships/image" Target="../media/image8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4.jpeg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2348F023-3607-44AA-A87E-255DBC2B253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8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2" y="0"/>
            <a:ext cx="12192001" cy="6858000"/>
          </a:xfrm>
          <a:prstGeom prst="rect">
            <a:avLst/>
          </a:prstGeom>
        </p:spPr>
      </p:pic>
      <p:sp>
        <p:nvSpPr>
          <p:cNvPr id="466" name="직사각형 465">
            <a:extLst>
              <a:ext uri="{FF2B5EF4-FFF2-40B4-BE49-F238E27FC236}">
                <a16:creationId xmlns:a16="http://schemas.microsoft.com/office/drawing/2014/main" id="{995D6EE5-4937-461F-AD1E-FD960D29D45E}"/>
              </a:ext>
            </a:extLst>
          </p:cNvPr>
          <p:cNvSpPr/>
          <p:nvPr/>
        </p:nvSpPr>
        <p:spPr>
          <a:xfrm>
            <a:off x="-1" y="1500799"/>
            <a:ext cx="12192001" cy="3037887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221F751-3C5B-4561-AD14-8637C5B66736}"/>
              </a:ext>
            </a:extLst>
          </p:cNvPr>
          <p:cNvSpPr txBox="1"/>
          <p:nvPr/>
        </p:nvSpPr>
        <p:spPr>
          <a:xfrm>
            <a:off x="1852708" y="1820210"/>
            <a:ext cx="9647536" cy="19389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54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통계 데이터</a:t>
            </a:r>
            <a:r>
              <a:rPr lang="ko-KR" altLang="en-US" sz="32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기반의</a:t>
            </a:r>
            <a:endParaRPr lang="en-US" altLang="ko-KR" sz="5400" b="1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r>
              <a:rPr lang="ko-KR" altLang="en-US" sz="6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농식품</a:t>
            </a:r>
            <a:r>
              <a:rPr lang="ko-KR" alt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빅데이터 </a:t>
            </a:r>
            <a:r>
              <a:rPr lang="ko-KR" altLang="en-US" sz="6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솔루션</a:t>
            </a:r>
            <a:endParaRPr lang="en-US" altLang="ko-KR" sz="6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pitchFamily="34" charset="0"/>
            </a:endParaRPr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DF166F6B-B975-4F3C-BCF2-9971086140FB}"/>
              </a:ext>
            </a:extLst>
          </p:cNvPr>
          <p:cNvSpPr txBox="1"/>
          <p:nvPr/>
        </p:nvSpPr>
        <p:spPr>
          <a:xfrm>
            <a:off x="10463916" y="4714900"/>
            <a:ext cx="1916265" cy="210358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867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멘토 박 인 철</a:t>
            </a:r>
            <a:endParaRPr lang="en-US" altLang="ko-KR" sz="1867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r>
              <a:rPr lang="ko-KR" altLang="en-US" sz="1867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팀원 강 석 민</a:t>
            </a:r>
            <a:endParaRPr lang="en-US" altLang="ko-KR" sz="1867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r>
              <a:rPr lang="ko-KR" altLang="en-US" sz="1867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　　 김 동 빈</a:t>
            </a:r>
            <a:endParaRPr lang="en-US" altLang="ko-KR" sz="1867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r>
              <a:rPr lang="ko-KR" altLang="en-US" sz="1867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　　 김 보 성</a:t>
            </a:r>
            <a:endParaRPr lang="en-US" altLang="ko-KR" sz="1867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r>
              <a:rPr lang="ko-KR" altLang="en-US" sz="1867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　　 장 윤 진</a:t>
            </a:r>
            <a:endParaRPr lang="en-US" altLang="ko-KR" sz="1867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r>
              <a:rPr lang="en-US" altLang="ko-KR" sz="1867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      </a:t>
            </a:r>
            <a:r>
              <a:rPr lang="ko-KR" altLang="en-US" sz="1867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장 　 혁</a:t>
            </a:r>
            <a:endParaRPr lang="en-US" altLang="ko-KR" sz="1867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r>
              <a:rPr lang="en-US" altLang="ko-KR" sz="1867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      </a:t>
            </a:r>
            <a:r>
              <a:rPr lang="ko-KR" altLang="en-US" sz="1867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허 은 희</a:t>
            </a:r>
          </a:p>
        </p:txBody>
      </p:sp>
      <p:sp>
        <p:nvSpPr>
          <p:cNvPr id="467" name="TextBox 466">
            <a:extLst>
              <a:ext uri="{FF2B5EF4-FFF2-40B4-BE49-F238E27FC236}">
                <a16:creationId xmlns:a16="http://schemas.microsoft.com/office/drawing/2014/main" id="{DF166F6B-B975-4F3C-BCF2-9971086140FB}"/>
              </a:ext>
            </a:extLst>
          </p:cNvPr>
          <p:cNvSpPr txBox="1"/>
          <p:nvPr/>
        </p:nvSpPr>
        <p:spPr>
          <a:xfrm>
            <a:off x="8787388" y="3998639"/>
            <a:ext cx="2287012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ko-KR" altLang="en-US" sz="1867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중간 발표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CA81180-421F-4CD6-BB8F-7DD7C587EE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01" y="73828"/>
            <a:ext cx="3078571" cy="588551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42494B16-BE9B-4039-932A-7A79C0636FAD}"/>
              </a:ext>
            </a:extLst>
          </p:cNvPr>
          <p:cNvSpPr/>
          <p:nvPr/>
        </p:nvSpPr>
        <p:spPr>
          <a:xfrm flipV="1">
            <a:off x="2027317" y="3839848"/>
            <a:ext cx="9000623" cy="45719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97250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4ADC38C9-BE08-444E-8A3B-3A59802AE487}"/>
              </a:ext>
            </a:extLst>
          </p:cNvPr>
          <p:cNvSpPr txBox="1"/>
          <p:nvPr/>
        </p:nvSpPr>
        <p:spPr>
          <a:xfrm>
            <a:off x="0" y="1421990"/>
            <a:ext cx="12191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데이터 수집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EB13E0C-2729-4315-93D4-F40D342F099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3601" y="6355432"/>
            <a:ext cx="2567587" cy="490862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664488" y="5053129"/>
            <a:ext cx="1019290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앞선 배추 관련 자료를 날짜를 기준으로 하나의 </a:t>
            </a: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CSV 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파일로 병합하는 작업을 진행함</a:t>
            </a:r>
            <a:endParaRPr lang="en-US" altLang="ko-KR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약 </a:t>
            </a: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8000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줄</a:t>
            </a: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95D6EE5-4937-461F-AD1E-FD960D29D45E}"/>
              </a:ext>
            </a:extLst>
          </p:cNvPr>
          <p:cNvSpPr/>
          <p:nvPr/>
        </p:nvSpPr>
        <p:spPr>
          <a:xfrm flipV="1">
            <a:off x="245478" y="4125709"/>
            <a:ext cx="11701041" cy="82322"/>
          </a:xfrm>
          <a:prstGeom prst="rect">
            <a:avLst/>
          </a:prstGeom>
          <a:pattFill prst="pct25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143BEB5A-BD7F-46D4-BE72-A196A38C10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8795301"/>
              </p:ext>
            </p:extLst>
          </p:nvPr>
        </p:nvGraphicFramePr>
        <p:xfrm>
          <a:off x="132097" y="2517774"/>
          <a:ext cx="11927806" cy="1254930"/>
        </p:xfrm>
        <a:graphic>
          <a:graphicData uri="http://schemas.openxmlformats.org/drawingml/2006/table">
            <a:tbl>
              <a:tblPr/>
              <a:tblGrid>
                <a:gridCol w="536751">
                  <a:extLst>
                    <a:ext uri="{9D8B030D-6E8A-4147-A177-3AD203B41FA5}">
                      <a16:colId xmlns:a16="http://schemas.microsoft.com/office/drawing/2014/main" val="1325130041"/>
                    </a:ext>
                  </a:extLst>
                </a:gridCol>
                <a:gridCol w="579351">
                  <a:extLst>
                    <a:ext uri="{9D8B030D-6E8A-4147-A177-3AD203B41FA5}">
                      <a16:colId xmlns:a16="http://schemas.microsoft.com/office/drawing/2014/main" val="2720688399"/>
                    </a:ext>
                  </a:extLst>
                </a:gridCol>
                <a:gridCol w="579351">
                  <a:extLst>
                    <a:ext uri="{9D8B030D-6E8A-4147-A177-3AD203B41FA5}">
                      <a16:colId xmlns:a16="http://schemas.microsoft.com/office/drawing/2014/main" val="3436465005"/>
                    </a:ext>
                  </a:extLst>
                </a:gridCol>
                <a:gridCol w="579351">
                  <a:extLst>
                    <a:ext uri="{9D8B030D-6E8A-4147-A177-3AD203B41FA5}">
                      <a16:colId xmlns:a16="http://schemas.microsoft.com/office/drawing/2014/main" val="4174007905"/>
                    </a:ext>
                  </a:extLst>
                </a:gridCol>
                <a:gridCol w="656029">
                  <a:extLst>
                    <a:ext uri="{9D8B030D-6E8A-4147-A177-3AD203B41FA5}">
                      <a16:colId xmlns:a16="http://schemas.microsoft.com/office/drawing/2014/main" val="3754416770"/>
                    </a:ext>
                  </a:extLst>
                </a:gridCol>
                <a:gridCol w="681588">
                  <a:extLst>
                    <a:ext uri="{9D8B030D-6E8A-4147-A177-3AD203B41FA5}">
                      <a16:colId xmlns:a16="http://schemas.microsoft.com/office/drawing/2014/main" val="2982648015"/>
                    </a:ext>
                  </a:extLst>
                </a:gridCol>
                <a:gridCol w="792347">
                  <a:extLst>
                    <a:ext uri="{9D8B030D-6E8A-4147-A177-3AD203B41FA5}">
                      <a16:colId xmlns:a16="http://schemas.microsoft.com/office/drawing/2014/main" val="4073577078"/>
                    </a:ext>
                  </a:extLst>
                </a:gridCol>
                <a:gridCol w="800867">
                  <a:extLst>
                    <a:ext uri="{9D8B030D-6E8A-4147-A177-3AD203B41FA5}">
                      <a16:colId xmlns:a16="http://schemas.microsoft.com/office/drawing/2014/main" val="495962237"/>
                    </a:ext>
                  </a:extLst>
                </a:gridCol>
                <a:gridCol w="911625">
                  <a:extLst>
                    <a:ext uri="{9D8B030D-6E8A-4147-A177-3AD203B41FA5}">
                      <a16:colId xmlns:a16="http://schemas.microsoft.com/office/drawing/2014/main" val="2444824548"/>
                    </a:ext>
                  </a:extLst>
                </a:gridCol>
                <a:gridCol w="809387">
                  <a:extLst>
                    <a:ext uri="{9D8B030D-6E8A-4147-A177-3AD203B41FA5}">
                      <a16:colId xmlns:a16="http://schemas.microsoft.com/office/drawing/2014/main" val="750533248"/>
                    </a:ext>
                  </a:extLst>
                </a:gridCol>
                <a:gridCol w="809387">
                  <a:extLst>
                    <a:ext uri="{9D8B030D-6E8A-4147-A177-3AD203B41FA5}">
                      <a16:colId xmlns:a16="http://schemas.microsoft.com/office/drawing/2014/main" val="2894853958"/>
                    </a:ext>
                  </a:extLst>
                </a:gridCol>
                <a:gridCol w="843466">
                  <a:extLst>
                    <a:ext uri="{9D8B030D-6E8A-4147-A177-3AD203B41FA5}">
                      <a16:colId xmlns:a16="http://schemas.microsoft.com/office/drawing/2014/main" val="143256535"/>
                    </a:ext>
                  </a:extLst>
                </a:gridCol>
                <a:gridCol w="988304">
                  <a:extLst>
                    <a:ext uri="{9D8B030D-6E8A-4147-A177-3AD203B41FA5}">
                      <a16:colId xmlns:a16="http://schemas.microsoft.com/office/drawing/2014/main" val="1580369824"/>
                    </a:ext>
                  </a:extLst>
                </a:gridCol>
                <a:gridCol w="937185">
                  <a:extLst>
                    <a:ext uri="{9D8B030D-6E8A-4147-A177-3AD203B41FA5}">
                      <a16:colId xmlns:a16="http://schemas.microsoft.com/office/drawing/2014/main" val="3837320722"/>
                    </a:ext>
                  </a:extLst>
                </a:gridCol>
                <a:gridCol w="937185">
                  <a:extLst>
                    <a:ext uri="{9D8B030D-6E8A-4147-A177-3AD203B41FA5}">
                      <a16:colId xmlns:a16="http://schemas.microsoft.com/office/drawing/2014/main" val="1183599812"/>
                    </a:ext>
                  </a:extLst>
                </a:gridCol>
                <a:gridCol w="485632">
                  <a:extLst>
                    <a:ext uri="{9D8B030D-6E8A-4147-A177-3AD203B41FA5}">
                      <a16:colId xmlns:a16="http://schemas.microsoft.com/office/drawing/2014/main" val="913256011"/>
                    </a:ext>
                  </a:extLst>
                </a:gridCol>
              </a:tblGrid>
              <a:tr h="24520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일시</a:t>
                      </a:r>
                    </a:p>
                  </a:txBody>
                  <a:tcPr marL="3195" marR="3195" marT="31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평균기온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(°</a:t>
                      </a: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C)</a:t>
                      </a:r>
                    </a:p>
                  </a:txBody>
                  <a:tcPr marL="3195" marR="3195" marT="31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최저기온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(°</a:t>
                      </a: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C)</a:t>
                      </a:r>
                    </a:p>
                  </a:txBody>
                  <a:tcPr marL="3195" marR="3195" marT="31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최고기온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(°</a:t>
                      </a: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C)</a:t>
                      </a:r>
                    </a:p>
                  </a:txBody>
                  <a:tcPr marL="3195" marR="3195" marT="31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일강수량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mm)</a:t>
                      </a:r>
                    </a:p>
                  </a:txBody>
                  <a:tcPr marL="3195" marR="3195" marT="31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평균 풍속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m/s)</a:t>
                      </a:r>
                    </a:p>
                  </a:txBody>
                  <a:tcPr marL="3195" marR="3195" marT="31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평균 상대습도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</a:p>
                  </a:txBody>
                  <a:tcPr marL="3195" marR="3195" marT="31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합계 일조시간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(hr)</a:t>
                      </a:r>
                    </a:p>
                  </a:txBody>
                  <a:tcPr marL="3195" marR="3195" marT="31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합계 일사량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MJ/m2)</a:t>
                      </a:r>
                    </a:p>
                  </a:txBody>
                  <a:tcPr marL="3195" marR="3195" marT="31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평균 지면온도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(°C)</a:t>
                      </a:r>
                    </a:p>
                  </a:txBody>
                  <a:tcPr marL="3195" marR="3195" marT="31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최저 초상온도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(°C)</a:t>
                      </a:r>
                    </a:p>
                  </a:txBody>
                  <a:tcPr marL="3195" marR="3195" marT="31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0.5M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평균 습도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</a:p>
                  </a:txBody>
                  <a:tcPr marL="3195" marR="3195" marT="31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10CM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 토양수분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</a:p>
                  </a:txBody>
                  <a:tcPr marL="3195" marR="3195" marT="31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상품 광주 도매가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원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3195" marR="3195" marT="31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중품 광주 도매가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원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3195" marR="3195" marT="31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출하량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kg)</a:t>
                      </a:r>
                    </a:p>
                  </a:txBody>
                  <a:tcPr marL="3195" marR="3195" marT="31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55321740"/>
                  </a:ext>
                </a:extLst>
              </a:tr>
              <a:tr h="14398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2006-01-01</a:t>
                      </a:r>
                    </a:p>
                  </a:txBody>
                  <a:tcPr marL="3195" marR="3195" marT="31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0.3</a:t>
                      </a:r>
                    </a:p>
                  </a:txBody>
                  <a:tcPr marL="3195" marR="3195" marT="31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</a:t>
                      </a:r>
                    </a:p>
                  </a:txBody>
                  <a:tcPr marL="3195" marR="3195" marT="31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6.1</a:t>
                      </a:r>
                    </a:p>
                  </a:txBody>
                  <a:tcPr marL="3195" marR="3195" marT="31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195" marR="3195" marT="31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0.3</a:t>
                      </a:r>
                    </a:p>
                  </a:txBody>
                  <a:tcPr marL="3195" marR="3195" marT="31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83.5</a:t>
                      </a:r>
                    </a:p>
                  </a:txBody>
                  <a:tcPr marL="3195" marR="3195" marT="31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0.4</a:t>
                      </a:r>
                    </a:p>
                  </a:txBody>
                  <a:tcPr marL="3195" marR="3195" marT="31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4.4</a:t>
                      </a:r>
                    </a:p>
                  </a:txBody>
                  <a:tcPr marL="3195" marR="3195" marT="31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0.1</a:t>
                      </a:r>
                    </a:p>
                  </a:txBody>
                  <a:tcPr marL="3195" marR="3195" marT="31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</a:t>
                      </a:r>
                    </a:p>
                  </a:txBody>
                  <a:tcPr marL="3195" marR="3195" marT="31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195" marR="3195" marT="31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195" marR="3195" marT="31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195" marR="3195" marT="31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195" marR="3195" marT="31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195" marR="3195" marT="31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82498066"/>
                  </a:ext>
                </a:extLst>
              </a:tr>
              <a:tr h="14398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2006-01-02</a:t>
                      </a:r>
                    </a:p>
                  </a:txBody>
                  <a:tcPr marL="3195" marR="3195" marT="31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3195" marR="3195" marT="31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-2.2</a:t>
                      </a:r>
                    </a:p>
                  </a:txBody>
                  <a:tcPr marL="3195" marR="3195" marT="31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6.6</a:t>
                      </a:r>
                    </a:p>
                  </a:txBody>
                  <a:tcPr marL="3195" marR="3195" marT="31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195" marR="3195" marT="31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3195" marR="3195" marT="31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73.8</a:t>
                      </a:r>
                    </a:p>
                  </a:txBody>
                  <a:tcPr marL="3195" marR="3195" marT="31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3195" marR="3195" marT="31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9.69</a:t>
                      </a:r>
                    </a:p>
                  </a:txBody>
                  <a:tcPr marL="3195" marR="3195" marT="31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1.1</a:t>
                      </a:r>
                    </a:p>
                  </a:txBody>
                  <a:tcPr marL="3195" marR="3195" marT="31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-3.5</a:t>
                      </a:r>
                    </a:p>
                  </a:txBody>
                  <a:tcPr marL="3195" marR="3195" marT="31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195" marR="3195" marT="31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195" marR="3195" marT="31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7500</a:t>
                      </a:r>
                    </a:p>
                  </a:txBody>
                  <a:tcPr marL="3195" marR="3195" marT="31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6300</a:t>
                      </a:r>
                    </a:p>
                  </a:txBody>
                  <a:tcPr marL="3195" marR="3195" marT="31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38000</a:t>
                      </a:r>
                    </a:p>
                  </a:txBody>
                  <a:tcPr marL="3195" marR="3195" marT="31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2394882"/>
                  </a:ext>
                </a:extLst>
              </a:tr>
              <a:tr h="14398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</a:p>
                  </a:txBody>
                  <a:tcPr marL="3195" marR="3195" marT="31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</a:p>
                  </a:txBody>
                  <a:tcPr marL="3195" marR="3195" marT="31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</a:p>
                  </a:txBody>
                  <a:tcPr marL="3195" marR="3195" marT="31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</a:p>
                  </a:txBody>
                  <a:tcPr marL="3195" marR="3195" marT="31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</a:p>
                  </a:txBody>
                  <a:tcPr marL="3195" marR="3195" marT="31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</a:p>
                  </a:txBody>
                  <a:tcPr marL="3195" marR="3195" marT="31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</a:p>
                  </a:txBody>
                  <a:tcPr marL="3195" marR="3195" marT="31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</a:p>
                  </a:txBody>
                  <a:tcPr marL="3195" marR="3195" marT="31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</a:p>
                  </a:txBody>
                  <a:tcPr marL="3195" marR="3195" marT="31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</a:p>
                  </a:txBody>
                  <a:tcPr marL="3195" marR="3195" marT="31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</a:p>
                  </a:txBody>
                  <a:tcPr marL="3195" marR="3195" marT="31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</a:p>
                  </a:txBody>
                  <a:tcPr marL="3195" marR="3195" marT="31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</a:p>
                  </a:txBody>
                  <a:tcPr marL="3195" marR="3195" marT="31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</a:p>
                  </a:txBody>
                  <a:tcPr marL="3195" marR="3195" marT="31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</a:p>
                  </a:txBody>
                  <a:tcPr marL="3195" marR="3195" marT="31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</a:p>
                  </a:txBody>
                  <a:tcPr marL="3195" marR="3195" marT="31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17588556"/>
                  </a:ext>
                </a:extLst>
              </a:tr>
              <a:tr h="14398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</a:p>
                  </a:txBody>
                  <a:tcPr marL="3195" marR="3195" marT="31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</a:p>
                  </a:txBody>
                  <a:tcPr marL="3195" marR="3195" marT="31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</a:p>
                  </a:txBody>
                  <a:tcPr marL="3195" marR="3195" marT="31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</a:p>
                  </a:txBody>
                  <a:tcPr marL="3195" marR="3195" marT="31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</a:p>
                  </a:txBody>
                  <a:tcPr marL="3195" marR="3195" marT="31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</a:p>
                  </a:txBody>
                  <a:tcPr marL="3195" marR="3195" marT="31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</a:p>
                  </a:txBody>
                  <a:tcPr marL="3195" marR="3195" marT="31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</a:p>
                  </a:txBody>
                  <a:tcPr marL="3195" marR="3195" marT="31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</a:p>
                  </a:txBody>
                  <a:tcPr marL="3195" marR="3195" marT="31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</a:p>
                  </a:txBody>
                  <a:tcPr marL="3195" marR="3195" marT="31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</a:p>
                  </a:txBody>
                  <a:tcPr marL="3195" marR="3195" marT="31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</a:p>
                  </a:txBody>
                  <a:tcPr marL="3195" marR="3195" marT="31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</a:p>
                  </a:txBody>
                  <a:tcPr marL="3195" marR="3195" marT="31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</a:p>
                  </a:txBody>
                  <a:tcPr marL="3195" marR="3195" marT="31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</a:p>
                  </a:txBody>
                  <a:tcPr marL="3195" marR="3195" marT="31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</a:p>
                  </a:txBody>
                  <a:tcPr marL="3195" marR="3195" marT="31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950202"/>
                  </a:ext>
                </a:extLst>
              </a:tr>
              <a:tr h="14398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2020-04-09</a:t>
                      </a:r>
                    </a:p>
                  </a:txBody>
                  <a:tcPr marL="3195" marR="3195" marT="31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10.5</a:t>
                      </a:r>
                    </a:p>
                  </a:txBody>
                  <a:tcPr marL="3195" marR="3195" marT="31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3195" marR="3195" marT="31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17.6</a:t>
                      </a:r>
                    </a:p>
                  </a:txBody>
                  <a:tcPr marL="3195" marR="3195" marT="31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195" marR="3195" marT="31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4.3</a:t>
                      </a:r>
                    </a:p>
                  </a:txBody>
                  <a:tcPr marL="3195" marR="3195" marT="31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43.3</a:t>
                      </a:r>
                    </a:p>
                  </a:txBody>
                  <a:tcPr marL="3195" marR="3195" marT="31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11.2</a:t>
                      </a:r>
                    </a:p>
                  </a:txBody>
                  <a:tcPr marL="3195" marR="3195" marT="31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23.94</a:t>
                      </a:r>
                    </a:p>
                  </a:txBody>
                  <a:tcPr marL="3195" marR="3195" marT="31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11.1</a:t>
                      </a:r>
                    </a:p>
                  </a:txBody>
                  <a:tcPr marL="3195" marR="3195" marT="31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1.1</a:t>
                      </a:r>
                    </a:p>
                  </a:txBody>
                  <a:tcPr marL="3195" marR="3195" marT="31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54.31</a:t>
                      </a:r>
                    </a:p>
                  </a:txBody>
                  <a:tcPr marL="3195" marR="3195" marT="31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38.05</a:t>
                      </a:r>
                    </a:p>
                  </a:txBody>
                  <a:tcPr marL="3195" marR="3195" marT="31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195" marR="3195" marT="31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195" marR="3195" marT="31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44710</a:t>
                      </a:r>
                    </a:p>
                  </a:txBody>
                  <a:tcPr marL="3195" marR="3195" marT="31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13650360"/>
                  </a:ext>
                </a:extLst>
              </a:tr>
              <a:tr h="14398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2020-04-10</a:t>
                      </a:r>
                    </a:p>
                  </a:txBody>
                  <a:tcPr marL="3195" marR="3195" marT="31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9.9</a:t>
                      </a:r>
                    </a:p>
                  </a:txBody>
                  <a:tcPr marL="3195" marR="3195" marT="31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7.4</a:t>
                      </a:r>
                    </a:p>
                  </a:txBody>
                  <a:tcPr marL="3195" marR="3195" marT="31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12.7</a:t>
                      </a:r>
                    </a:p>
                  </a:txBody>
                  <a:tcPr marL="3195" marR="3195" marT="31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195" marR="3195" marT="31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3195" marR="3195" marT="31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67.4</a:t>
                      </a:r>
                    </a:p>
                  </a:txBody>
                  <a:tcPr marL="3195" marR="3195" marT="31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0.1</a:t>
                      </a:r>
                    </a:p>
                  </a:txBody>
                  <a:tcPr marL="3195" marR="3195" marT="31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6.36</a:t>
                      </a:r>
                    </a:p>
                  </a:txBody>
                  <a:tcPr marL="3195" marR="3195" marT="31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10.3</a:t>
                      </a:r>
                    </a:p>
                  </a:txBody>
                  <a:tcPr marL="3195" marR="3195" marT="31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6.5</a:t>
                      </a:r>
                    </a:p>
                  </a:txBody>
                  <a:tcPr marL="3195" marR="3195" marT="31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65.07</a:t>
                      </a:r>
                    </a:p>
                  </a:txBody>
                  <a:tcPr marL="3195" marR="3195" marT="31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37.74</a:t>
                      </a:r>
                    </a:p>
                  </a:txBody>
                  <a:tcPr marL="3195" marR="3195" marT="31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195" marR="3195" marT="31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195" marR="3195" marT="31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40940</a:t>
                      </a:r>
                    </a:p>
                  </a:txBody>
                  <a:tcPr marL="3195" marR="3195" marT="31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88607099"/>
                  </a:ext>
                </a:extLst>
              </a:tr>
              <a:tr h="14398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2020-04-11</a:t>
                      </a:r>
                    </a:p>
                  </a:txBody>
                  <a:tcPr marL="3195" marR="3195" marT="31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8.2</a:t>
                      </a:r>
                    </a:p>
                  </a:txBody>
                  <a:tcPr marL="3195" marR="3195" marT="31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6.5</a:t>
                      </a:r>
                    </a:p>
                  </a:txBody>
                  <a:tcPr marL="3195" marR="3195" marT="31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10.9</a:t>
                      </a:r>
                    </a:p>
                  </a:txBody>
                  <a:tcPr marL="3195" marR="3195" marT="31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14.6</a:t>
                      </a:r>
                    </a:p>
                  </a:txBody>
                  <a:tcPr marL="3195" marR="3195" marT="31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3195" marR="3195" marT="31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92</a:t>
                      </a:r>
                    </a:p>
                  </a:txBody>
                  <a:tcPr marL="3195" marR="3195" marT="31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3195" marR="3195" marT="31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6.01</a:t>
                      </a:r>
                    </a:p>
                  </a:txBody>
                  <a:tcPr marL="3195" marR="3195" marT="31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10.2</a:t>
                      </a:r>
                    </a:p>
                  </a:txBody>
                  <a:tcPr marL="3195" marR="3195" marT="31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5.9</a:t>
                      </a:r>
                    </a:p>
                  </a:txBody>
                  <a:tcPr marL="3195" marR="3195" marT="31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93.28</a:t>
                      </a:r>
                    </a:p>
                  </a:txBody>
                  <a:tcPr marL="3195" marR="3195" marT="31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38.2</a:t>
                      </a:r>
                    </a:p>
                  </a:txBody>
                  <a:tcPr marL="3195" marR="3195" marT="31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195" marR="3195" marT="31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195" marR="3195" marT="31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7840</a:t>
                      </a:r>
                    </a:p>
                  </a:txBody>
                  <a:tcPr marL="3195" marR="3195" marT="31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36256304"/>
                  </a:ext>
                </a:extLst>
              </a:tr>
            </a:tbl>
          </a:graphicData>
        </a:graphic>
      </p:graphicFrame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84109075-FA07-46B4-B97E-A19D4E10C45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15921" y="339509"/>
            <a:ext cx="9775991" cy="724247"/>
          </a:xfrm>
        </p:spPr>
        <p:txBody>
          <a:bodyPr>
            <a:noAutofit/>
          </a:bodyPr>
          <a:lstStyle/>
          <a:p>
            <a:r>
              <a:rPr lang="en-US" altLang="ko-KR" sz="5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01 </a:t>
            </a:r>
            <a:r>
              <a:rPr lang="ko-KR" altLang="en-US" sz="5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개발 현황</a:t>
            </a:r>
            <a:endParaRPr lang="en-US" altLang="ko-KR" sz="5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814305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4ADC38C9-BE08-444E-8A3B-3A59802AE487}"/>
              </a:ext>
            </a:extLst>
          </p:cNvPr>
          <p:cNvSpPr txBox="1"/>
          <p:nvPr/>
        </p:nvSpPr>
        <p:spPr>
          <a:xfrm>
            <a:off x="0" y="1421990"/>
            <a:ext cx="12191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머신 러닝 및 학습 모델 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EB13E0C-2729-4315-93D4-F40D342F099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3601" y="6355432"/>
            <a:ext cx="2567587" cy="49086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57238" y="2254435"/>
            <a:ext cx="5123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※ </a:t>
            </a:r>
            <a:r>
              <a:rPr lang="ko-KR" altLang="en-US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최종 선정된 머신 러닝 플랫폼 및 모델 </a:t>
            </a:r>
            <a:r>
              <a:rPr lang="en-US" altLang="ko-KR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ko-KR" altLang="en-US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가지</a:t>
            </a: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0727" y="2625457"/>
            <a:ext cx="1434863" cy="138464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ADC38C9-BE08-444E-8A3B-3A59802AE487}"/>
              </a:ext>
            </a:extLst>
          </p:cNvPr>
          <p:cNvSpPr txBox="1"/>
          <p:nvPr/>
        </p:nvSpPr>
        <p:spPr>
          <a:xfrm>
            <a:off x="-50226" y="3937568"/>
            <a:ext cx="32967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Google </a:t>
            </a:r>
            <a:r>
              <a:rPr lang="en-US" altLang="ko-KR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AutoML</a:t>
            </a: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Table</a:t>
            </a:r>
          </a:p>
        </p:txBody>
      </p:sp>
      <p:pic>
        <p:nvPicPr>
          <p:cNvPr id="6146" name="Picture 2" descr="https://upload.wikimedia.org/wikipedia/commons/thumb/b/be/Normdist_regression.png/300px-Normdist_regression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700" y="4505681"/>
            <a:ext cx="2567235" cy="2113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ADC38C9-BE08-444E-8A3B-3A59802AE487}"/>
              </a:ext>
            </a:extLst>
          </p:cNvPr>
          <p:cNvSpPr txBox="1"/>
          <p:nvPr/>
        </p:nvSpPr>
        <p:spPr>
          <a:xfrm>
            <a:off x="-3748" y="5979586"/>
            <a:ext cx="32967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선형 회귀 모델</a:t>
            </a:r>
            <a:endParaRPr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pic>
        <p:nvPicPr>
          <p:cNvPr id="6148" name="Picture 4" descr="ARIMA forecast straight line? - Cross Validated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5706" y="3316184"/>
            <a:ext cx="3391446" cy="2593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4ADC38C9-BE08-444E-8A3B-3A59802AE487}"/>
              </a:ext>
            </a:extLst>
          </p:cNvPr>
          <p:cNvSpPr txBox="1"/>
          <p:nvPr/>
        </p:nvSpPr>
        <p:spPr>
          <a:xfrm>
            <a:off x="3013042" y="4965248"/>
            <a:ext cx="32967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ARIMA</a:t>
            </a:r>
          </a:p>
        </p:txBody>
      </p:sp>
      <p:sp>
        <p:nvSpPr>
          <p:cNvPr id="22" name="사각형: 둥근 모서리 4">
            <a:extLst>
              <a:ext uri="{FF2B5EF4-FFF2-40B4-BE49-F238E27FC236}">
                <a16:creationId xmlns:a16="http://schemas.microsoft.com/office/drawing/2014/main" id="{4EDE9FC2-7783-4150-9BBA-62C95C6B59E2}"/>
              </a:ext>
            </a:extLst>
          </p:cNvPr>
          <p:cNvSpPr/>
          <p:nvPr/>
        </p:nvSpPr>
        <p:spPr>
          <a:xfrm>
            <a:off x="6375910" y="2924557"/>
            <a:ext cx="5754246" cy="3080299"/>
          </a:xfrm>
          <a:prstGeom prst="roundRect">
            <a:avLst/>
          </a:prstGeom>
          <a:noFill/>
          <a:ln w="22225" cap="flat" cmpd="sng" algn="ctr">
            <a:solidFill>
              <a:schemeClr val="accent3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693892" y="3049116"/>
            <a:ext cx="4591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모델 선정 이유＆ 기대 효과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8264776" y="3568780"/>
            <a:ext cx="34494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Google </a:t>
            </a:r>
            <a:r>
              <a:rPr lang="en-US" altLang="ko-KR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AutoML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Table</a:t>
            </a:r>
          </a:p>
          <a:p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452923" y="4067233"/>
            <a:ext cx="563865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Google </a:t>
            </a:r>
            <a:r>
              <a:rPr lang="en-US" altLang="ko-KR" sz="16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AutoML</a:t>
            </a: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Table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이란</a:t>
            </a: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</a:p>
          <a:p>
            <a:pPr algn="ctr"/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대량의 데이터를 입력 받은 후 타겟과의 연관성을 분석해주고 미래예측을 해주는 머신 러닝 시스템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endParaRPr lang="en-US" altLang="ko-KR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endParaRPr lang="en-US" altLang="ko-KR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다양한 변수가 배추 가격과 생산량에 얼마만큼 영향을 미치는지에 대한 정도를 알 수 있음</a:t>
            </a:r>
            <a:endParaRPr lang="en-US" altLang="ko-KR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사각형: 둥근 모서리 4">
            <a:extLst>
              <a:ext uri="{FF2B5EF4-FFF2-40B4-BE49-F238E27FC236}">
                <a16:creationId xmlns:a16="http://schemas.microsoft.com/office/drawing/2014/main" id="{5C1C4BC5-0393-4F86-A163-3B20A2B2CA78}"/>
              </a:ext>
            </a:extLst>
          </p:cNvPr>
          <p:cNvSpPr/>
          <p:nvPr/>
        </p:nvSpPr>
        <p:spPr>
          <a:xfrm>
            <a:off x="112258" y="2675090"/>
            <a:ext cx="2971800" cy="1696859"/>
          </a:xfrm>
          <a:prstGeom prst="roundRect">
            <a:avLst/>
          </a:prstGeom>
          <a:noFill/>
          <a:ln w="22225" cap="flat" cmpd="sng" algn="ctr">
            <a:solidFill>
              <a:schemeClr val="accent4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사각형: 둥근 모서리 4">
            <a:extLst>
              <a:ext uri="{FF2B5EF4-FFF2-40B4-BE49-F238E27FC236}">
                <a16:creationId xmlns:a16="http://schemas.microsoft.com/office/drawing/2014/main" id="{E64B985E-3AFE-4E22-B875-2DE2A5D95411}"/>
              </a:ext>
            </a:extLst>
          </p:cNvPr>
          <p:cNvSpPr/>
          <p:nvPr/>
        </p:nvSpPr>
        <p:spPr>
          <a:xfrm>
            <a:off x="100418" y="4464707"/>
            <a:ext cx="2971800" cy="2264706"/>
          </a:xfrm>
          <a:prstGeom prst="roundRect">
            <a:avLst/>
          </a:prstGeom>
          <a:noFill/>
          <a:ln w="22225" cap="flat" cmpd="sng" algn="ctr">
            <a:solidFill>
              <a:schemeClr val="accent4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사각형: 둥근 모서리 4">
            <a:extLst>
              <a:ext uri="{FF2B5EF4-FFF2-40B4-BE49-F238E27FC236}">
                <a16:creationId xmlns:a16="http://schemas.microsoft.com/office/drawing/2014/main" id="{401CB9BC-C7A1-4E76-A7FA-0A37946F1FB6}"/>
              </a:ext>
            </a:extLst>
          </p:cNvPr>
          <p:cNvSpPr/>
          <p:nvPr/>
        </p:nvSpPr>
        <p:spPr>
          <a:xfrm>
            <a:off x="3131393" y="3048876"/>
            <a:ext cx="3146711" cy="2808999"/>
          </a:xfrm>
          <a:prstGeom prst="roundRect">
            <a:avLst/>
          </a:prstGeom>
          <a:noFill/>
          <a:ln w="22225" cap="flat" cmpd="sng" algn="ctr">
            <a:solidFill>
              <a:schemeClr val="accent4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1AAF33ED-EC00-466A-A5F6-F95E9449EB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3542" y="3429556"/>
            <a:ext cx="714171" cy="689175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05E6BF86-3E89-4C2D-BDD6-EC0A10C60679}"/>
              </a:ext>
            </a:extLst>
          </p:cNvPr>
          <p:cNvSpPr/>
          <p:nvPr/>
        </p:nvSpPr>
        <p:spPr>
          <a:xfrm flipV="1">
            <a:off x="6629312" y="5029420"/>
            <a:ext cx="5305513" cy="46220"/>
          </a:xfrm>
          <a:prstGeom prst="rect">
            <a:avLst/>
          </a:prstGeom>
          <a:pattFill prst="pct25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0" name="Text Placeholder 1">
            <a:extLst>
              <a:ext uri="{FF2B5EF4-FFF2-40B4-BE49-F238E27FC236}">
                <a16:creationId xmlns:a16="http://schemas.microsoft.com/office/drawing/2014/main" id="{429AE661-7DA0-4575-B342-22621E6B88B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15921" y="339509"/>
            <a:ext cx="9775991" cy="724247"/>
          </a:xfrm>
        </p:spPr>
        <p:txBody>
          <a:bodyPr>
            <a:noAutofit/>
          </a:bodyPr>
          <a:lstStyle/>
          <a:p>
            <a:r>
              <a:rPr lang="en-US" altLang="ko-KR" sz="5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01 </a:t>
            </a:r>
            <a:r>
              <a:rPr lang="ko-KR" altLang="en-US" sz="5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개발 현황</a:t>
            </a:r>
            <a:endParaRPr lang="en-US" altLang="ko-KR" sz="5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304096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4ADC38C9-BE08-444E-8A3B-3A59802AE487}"/>
              </a:ext>
            </a:extLst>
          </p:cNvPr>
          <p:cNvSpPr txBox="1"/>
          <p:nvPr/>
        </p:nvSpPr>
        <p:spPr>
          <a:xfrm>
            <a:off x="0" y="1421990"/>
            <a:ext cx="12191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머신 러닝 및 학습 모델 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EB13E0C-2729-4315-93D4-F40D342F099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3601" y="6355432"/>
            <a:ext cx="2567587" cy="49086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57238" y="2254435"/>
            <a:ext cx="5123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※ </a:t>
            </a:r>
            <a:r>
              <a:rPr lang="ko-KR" altLang="en-US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최종 선정된 머신 러닝 플랫폼 및 모델 </a:t>
            </a:r>
            <a:r>
              <a:rPr lang="en-US" altLang="ko-KR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ko-KR" altLang="en-US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가지</a:t>
            </a: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0727" y="2625457"/>
            <a:ext cx="1434863" cy="138464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ADC38C9-BE08-444E-8A3B-3A59802AE487}"/>
              </a:ext>
            </a:extLst>
          </p:cNvPr>
          <p:cNvSpPr txBox="1"/>
          <p:nvPr/>
        </p:nvSpPr>
        <p:spPr>
          <a:xfrm>
            <a:off x="-50226" y="3937568"/>
            <a:ext cx="32967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Google </a:t>
            </a:r>
            <a:r>
              <a:rPr lang="en-US" altLang="ko-KR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AutoML</a:t>
            </a: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Table</a:t>
            </a:r>
          </a:p>
        </p:txBody>
      </p:sp>
      <p:pic>
        <p:nvPicPr>
          <p:cNvPr id="6146" name="Picture 2" descr="https://upload.wikimedia.org/wikipedia/commons/thumb/b/be/Normdist_regression.png/300px-Normdist_regression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700" y="4505681"/>
            <a:ext cx="2567235" cy="2113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ADC38C9-BE08-444E-8A3B-3A59802AE487}"/>
              </a:ext>
            </a:extLst>
          </p:cNvPr>
          <p:cNvSpPr txBox="1"/>
          <p:nvPr/>
        </p:nvSpPr>
        <p:spPr>
          <a:xfrm>
            <a:off x="-3748" y="5979586"/>
            <a:ext cx="32967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선형 회귀 모델</a:t>
            </a:r>
            <a:endParaRPr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pic>
        <p:nvPicPr>
          <p:cNvPr id="6148" name="Picture 4" descr="ARIMA forecast straight line? - Cross Validated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5706" y="3316184"/>
            <a:ext cx="3391446" cy="2593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4ADC38C9-BE08-444E-8A3B-3A59802AE487}"/>
              </a:ext>
            </a:extLst>
          </p:cNvPr>
          <p:cNvSpPr txBox="1"/>
          <p:nvPr/>
        </p:nvSpPr>
        <p:spPr>
          <a:xfrm>
            <a:off x="3013042" y="4965248"/>
            <a:ext cx="32967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ARIMA</a:t>
            </a:r>
          </a:p>
        </p:txBody>
      </p:sp>
      <p:sp>
        <p:nvSpPr>
          <p:cNvPr id="22" name="사각형: 둥근 모서리 4">
            <a:extLst>
              <a:ext uri="{FF2B5EF4-FFF2-40B4-BE49-F238E27FC236}">
                <a16:creationId xmlns:a16="http://schemas.microsoft.com/office/drawing/2014/main" id="{4EDE9FC2-7783-4150-9BBA-62C95C6B59E2}"/>
              </a:ext>
            </a:extLst>
          </p:cNvPr>
          <p:cNvSpPr/>
          <p:nvPr/>
        </p:nvSpPr>
        <p:spPr>
          <a:xfrm>
            <a:off x="6375910" y="2355711"/>
            <a:ext cx="5754246" cy="3623875"/>
          </a:xfrm>
          <a:prstGeom prst="roundRect">
            <a:avLst/>
          </a:prstGeom>
          <a:noFill/>
          <a:ln w="22225" cap="flat" cmpd="sng" algn="ctr">
            <a:solidFill>
              <a:schemeClr val="accent3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693892" y="2480270"/>
            <a:ext cx="4591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모델 선정 이유＆ 기대 효과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8600037" y="2989328"/>
            <a:ext cx="1947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선형 회귀 모델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452923" y="3498387"/>
            <a:ext cx="563865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선형 회귀 모델이란</a:t>
            </a: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</a:p>
          <a:p>
            <a:pPr algn="ctr"/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타겟에 대한 변수 값을 입력 받은 후 변수가 타겟에 얼마나 가중치를 가지는지 학습하여 미래를 예측하는 기법</a:t>
            </a:r>
            <a:b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6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Y(</a:t>
            </a:r>
            <a:r>
              <a:rPr lang="ko-KR" altLang="en-US" sz="16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타겟</a:t>
            </a:r>
            <a:r>
              <a:rPr lang="en-US" altLang="ko-KR" sz="16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)=aX1+bX2+cX3….(</a:t>
            </a:r>
            <a:r>
              <a:rPr lang="ko-KR" altLang="en-US" sz="16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가중치</a:t>
            </a:r>
            <a:r>
              <a:rPr lang="en-US" altLang="ko-KR" sz="16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algn="ctr"/>
            <a:endParaRPr lang="en-US" altLang="ko-KR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endParaRPr lang="en-US" altLang="ko-KR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통계학과 학우 </a:t>
            </a: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명과의 협업을 통해 모델을 구현</a:t>
            </a:r>
            <a:endParaRPr lang="en-US" altLang="ko-KR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endParaRPr lang="en-US" altLang="ko-KR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여러가지 변수를 입력하면 배추가격을 예상할 수 있음</a:t>
            </a: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20" name="사각형: 둥근 모서리 4">
            <a:extLst>
              <a:ext uri="{FF2B5EF4-FFF2-40B4-BE49-F238E27FC236}">
                <a16:creationId xmlns:a16="http://schemas.microsoft.com/office/drawing/2014/main" id="{5C1C4BC5-0393-4F86-A163-3B20A2B2CA78}"/>
              </a:ext>
            </a:extLst>
          </p:cNvPr>
          <p:cNvSpPr/>
          <p:nvPr/>
        </p:nvSpPr>
        <p:spPr>
          <a:xfrm>
            <a:off x="112258" y="2675090"/>
            <a:ext cx="2971800" cy="1696859"/>
          </a:xfrm>
          <a:prstGeom prst="roundRect">
            <a:avLst/>
          </a:prstGeom>
          <a:noFill/>
          <a:ln w="22225" cap="flat" cmpd="sng" algn="ctr">
            <a:solidFill>
              <a:schemeClr val="accent4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사각형: 둥근 모서리 4">
            <a:extLst>
              <a:ext uri="{FF2B5EF4-FFF2-40B4-BE49-F238E27FC236}">
                <a16:creationId xmlns:a16="http://schemas.microsoft.com/office/drawing/2014/main" id="{E64B985E-3AFE-4E22-B875-2DE2A5D95411}"/>
              </a:ext>
            </a:extLst>
          </p:cNvPr>
          <p:cNvSpPr/>
          <p:nvPr/>
        </p:nvSpPr>
        <p:spPr>
          <a:xfrm>
            <a:off x="100418" y="4464707"/>
            <a:ext cx="2971800" cy="2264706"/>
          </a:xfrm>
          <a:prstGeom prst="roundRect">
            <a:avLst/>
          </a:prstGeom>
          <a:noFill/>
          <a:ln w="22225" cap="flat" cmpd="sng" algn="ctr">
            <a:solidFill>
              <a:schemeClr val="accent4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사각형: 둥근 모서리 4">
            <a:extLst>
              <a:ext uri="{FF2B5EF4-FFF2-40B4-BE49-F238E27FC236}">
                <a16:creationId xmlns:a16="http://schemas.microsoft.com/office/drawing/2014/main" id="{401CB9BC-C7A1-4E76-A7FA-0A37946F1FB6}"/>
              </a:ext>
            </a:extLst>
          </p:cNvPr>
          <p:cNvSpPr/>
          <p:nvPr/>
        </p:nvSpPr>
        <p:spPr>
          <a:xfrm>
            <a:off x="3131393" y="3048876"/>
            <a:ext cx="3146711" cy="2808999"/>
          </a:xfrm>
          <a:prstGeom prst="roundRect">
            <a:avLst/>
          </a:prstGeom>
          <a:noFill/>
          <a:ln w="22225" cap="flat" cmpd="sng" algn="ctr">
            <a:solidFill>
              <a:schemeClr val="accent4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05E6BF86-3E89-4C2D-BDD6-EC0A10C60679}"/>
              </a:ext>
            </a:extLst>
          </p:cNvPr>
          <p:cNvSpPr/>
          <p:nvPr/>
        </p:nvSpPr>
        <p:spPr>
          <a:xfrm flipV="1">
            <a:off x="6629312" y="4703461"/>
            <a:ext cx="5305513" cy="46220"/>
          </a:xfrm>
          <a:prstGeom prst="rect">
            <a:avLst/>
          </a:prstGeom>
          <a:pattFill prst="pct25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30" name="Picture 2" descr="https://upload.wikimedia.org/wikipedia/commons/thumb/b/be/Normdist_regression.png/300px-Normdist_regression.png">
            <a:extLst>
              <a:ext uri="{FF2B5EF4-FFF2-40B4-BE49-F238E27FC236}">
                <a16:creationId xmlns:a16="http://schemas.microsoft.com/office/drawing/2014/main" id="{31BA9FA1-91BB-407E-8EA4-486B6F86F9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4248" y="2910382"/>
            <a:ext cx="705789" cy="581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 Placeholder 1">
            <a:extLst>
              <a:ext uri="{FF2B5EF4-FFF2-40B4-BE49-F238E27FC236}">
                <a16:creationId xmlns:a16="http://schemas.microsoft.com/office/drawing/2014/main" id="{C1D28B90-6E54-412A-B926-5B7F292EEC3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15921" y="339509"/>
            <a:ext cx="9775991" cy="724247"/>
          </a:xfrm>
        </p:spPr>
        <p:txBody>
          <a:bodyPr>
            <a:noAutofit/>
          </a:bodyPr>
          <a:lstStyle/>
          <a:p>
            <a:r>
              <a:rPr lang="en-US" altLang="ko-KR" sz="5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01 </a:t>
            </a:r>
            <a:r>
              <a:rPr lang="ko-KR" altLang="en-US" sz="5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개발 현황</a:t>
            </a:r>
            <a:endParaRPr lang="en-US" altLang="ko-KR" sz="5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160221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4ADC38C9-BE08-444E-8A3B-3A59802AE487}"/>
              </a:ext>
            </a:extLst>
          </p:cNvPr>
          <p:cNvSpPr txBox="1"/>
          <p:nvPr/>
        </p:nvSpPr>
        <p:spPr>
          <a:xfrm>
            <a:off x="0" y="1421990"/>
            <a:ext cx="12191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머신 러닝 및 학습 모델 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EB13E0C-2729-4315-93D4-F40D342F099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3601" y="6355432"/>
            <a:ext cx="2567587" cy="49086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57238" y="2254435"/>
            <a:ext cx="5123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※ </a:t>
            </a:r>
            <a:r>
              <a:rPr lang="ko-KR" altLang="en-US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최종 선정된 머신 러닝 플랫폼 및 모델 </a:t>
            </a:r>
            <a:r>
              <a:rPr lang="en-US" altLang="ko-KR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ko-KR" altLang="en-US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가지</a:t>
            </a: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0727" y="2625457"/>
            <a:ext cx="1434863" cy="138464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ADC38C9-BE08-444E-8A3B-3A59802AE487}"/>
              </a:ext>
            </a:extLst>
          </p:cNvPr>
          <p:cNvSpPr txBox="1"/>
          <p:nvPr/>
        </p:nvSpPr>
        <p:spPr>
          <a:xfrm>
            <a:off x="-50226" y="3937568"/>
            <a:ext cx="32967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Google </a:t>
            </a:r>
            <a:r>
              <a:rPr lang="en-US" altLang="ko-KR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AutoML</a:t>
            </a: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Table</a:t>
            </a:r>
          </a:p>
        </p:txBody>
      </p:sp>
      <p:pic>
        <p:nvPicPr>
          <p:cNvPr id="6146" name="Picture 2" descr="https://upload.wikimedia.org/wikipedia/commons/thumb/b/be/Normdist_regression.png/300px-Normdist_regression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700" y="4505681"/>
            <a:ext cx="2567235" cy="2113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ADC38C9-BE08-444E-8A3B-3A59802AE487}"/>
              </a:ext>
            </a:extLst>
          </p:cNvPr>
          <p:cNvSpPr txBox="1"/>
          <p:nvPr/>
        </p:nvSpPr>
        <p:spPr>
          <a:xfrm>
            <a:off x="-3748" y="5979586"/>
            <a:ext cx="32967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선형 회귀 모델</a:t>
            </a:r>
            <a:endParaRPr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pic>
        <p:nvPicPr>
          <p:cNvPr id="6148" name="Picture 4" descr="ARIMA forecast straight line? - Cross Validated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5706" y="3316184"/>
            <a:ext cx="3391446" cy="2593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4ADC38C9-BE08-444E-8A3B-3A59802AE487}"/>
              </a:ext>
            </a:extLst>
          </p:cNvPr>
          <p:cNvSpPr txBox="1"/>
          <p:nvPr/>
        </p:nvSpPr>
        <p:spPr>
          <a:xfrm>
            <a:off x="3013042" y="4965248"/>
            <a:ext cx="32967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ARIMA</a:t>
            </a:r>
          </a:p>
        </p:txBody>
      </p:sp>
      <p:sp>
        <p:nvSpPr>
          <p:cNvPr id="22" name="사각형: 둥근 모서리 4">
            <a:extLst>
              <a:ext uri="{FF2B5EF4-FFF2-40B4-BE49-F238E27FC236}">
                <a16:creationId xmlns:a16="http://schemas.microsoft.com/office/drawing/2014/main" id="{4EDE9FC2-7783-4150-9BBA-62C95C6B59E2}"/>
              </a:ext>
            </a:extLst>
          </p:cNvPr>
          <p:cNvSpPr/>
          <p:nvPr/>
        </p:nvSpPr>
        <p:spPr>
          <a:xfrm>
            <a:off x="6375910" y="2355711"/>
            <a:ext cx="5754246" cy="3623875"/>
          </a:xfrm>
          <a:prstGeom prst="roundRect">
            <a:avLst/>
          </a:prstGeom>
          <a:noFill/>
          <a:ln w="22225" cap="flat" cmpd="sng" algn="ctr">
            <a:solidFill>
              <a:schemeClr val="accent3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693892" y="2480270"/>
            <a:ext cx="4591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모델 선정 이유＆ 기대 효과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9109625" y="2989328"/>
            <a:ext cx="1947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ARIMA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452923" y="3498387"/>
            <a:ext cx="563865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ARIMA 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모델이란</a:t>
            </a: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</a:p>
          <a:p>
            <a:pPr algn="ctr"/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시계열 분석 기법의 한 종류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algn="ctr"/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과거의 관측 값과 오차를 사용해서 현재의 시계열 값을 설명하는 모델</a:t>
            </a:r>
          </a:p>
          <a:p>
            <a:pPr algn="ctr"/>
            <a:endParaRPr lang="en-US" altLang="ko-KR" sz="16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endParaRPr lang="en-US" altLang="ko-KR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sz="16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AutoML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Table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과 선형 회귀 모델과 달리 </a:t>
            </a: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X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축에는 시간 </a:t>
            </a: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Y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축에는 금액만으로 흐름을 분석하여 주기적인 가격에 대한</a:t>
            </a:r>
            <a:endParaRPr lang="en-US" altLang="ko-KR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예측을 할 수 있음</a:t>
            </a: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20" name="사각형: 둥근 모서리 4">
            <a:extLst>
              <a:ext uri="{FF2B5EF4-FFF2-40B4-BE49-F238E27FC236}">
                <a16:creationId xmlns:a16="http://schemas.microsoft.com/office/drawing/2014/main" id="{5C1C4BC5-0393-4F86-A163-3B20A2B2CA78}"/>
              </a:ext>
            </a:extLst>
          </p:cNvPr>
          <p:cNvSpPr/>
          <p:nvPr/>
        </p:nvSpPr>
        <p:spPr>
          <a:xfrm>
            <a:off x="112258" y="2675090"/>
            <a:ext cx="2971800" cy="1696859"/>
          </a:xfrm>
          <a:prstGeom prst="roundRect">
            <a:avLst/>
          </a:prstGeom>
          <a:noFill/>
          <a:ln w="22225" cap="flat" cmpd="sng" algn="ctr">
            <a:solidFill>
              <a:schemeClr val="accent4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사각형: 둥근 모서리 4">
            <a:extLst>
              <a:ext uri="{FF2B5EF4-FFF2-40B4-BE49-F238E27FC236}">
                <a16:creationId xmlns:a16="http://schemas.microsoft.com/office/drawing/2014/main" id="{E64B985E-3AFE-4E22-B875-2DE2A5D95411}"/>
              </a:ext>
            </a:extLst>
          </p:cNvPr>
          <p:cNvSpPr/>
          <p:nvPr/>
        </p:nvSpPr>
        <p:spPr>
          <a:xfrm>
            <a:off x="100418" y="4464707"/>
            <a:ext cx="2971800" cy="2264706"/>
          </a:xfrm>
          <a:prstGeom prst="roundRect">
            <a:avLst/>
          </a:prstGeom>
          <a:noFill/>
          <a:ln w="22225" cap="flat" cmpd="sng" algn="ctr">
            <a:solidFill>
              <a:schemeClr val="accent4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사각형: 둥근 모서리 4">
            <a:extLst>
              <a:ext uri="{FF2B5EF4-FFF2-40B4-BE49-F238E27FC236}">
                <a16:creationId xmlns:a16="http://schemas.microsoft.com/office/drawing/2014/main" id="{401CB9BC-C7A1-4E76-A7FA-0A37946F1FB6}"/>
              </a:ext>
            </a:extLst>
          </p:cNvPr>
          <p:cNvSpPr/>
          <p:nvPr/>
        </p:nvSpPr>
        <p:spPr>
          <a:xfrm>
            <a:off x="3131393" y="3048876"/>
            <a:ext cx="3146711" cy="2808999"/>
          </a:xfrm>
          <a:prstGeom prst="roundRect">
            <a:avLst/>
          </a:prstGeom>
          <a:noFill/>
          <a:ln w="22225" cap="flat" cmpd="sng" algn="ctr">
            <a:solidFill>
              <a:schemeClr val="accent4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05E6BF86-3E89-4C2D-BDD6-EC0A10C60679}"/>
              </a:ext>
            </a:extLst>
          </p:cNvPr>
          <p:cNvSpPr/>
          <p:nvPr/>
        </p:nvSpPr>
        <p:spPr>
          <a:xfrm flipV="1">
            <a:off x="6629312" y="4703461"/>
            <a:ext cx="5305513" cy="46220"/>
          </a:xfrm>
          <a:prstGeom prst="rect">
            <a:avLst/>
          </a:prstGeom>
          <a:pattFill prst="pct25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31" name="Picture 4" descr="ARIMA forecast straight line? - Cross Validated">
            <a:extLst>
              <a:ext uri="{FF2B5EF4-FFF2-40B4-BE49-F238E27FC236}">
                <a16:creationId xmlns:a16="http://schemas.microsoft.com/office/drawing/2014/main" id="{248DBCBC-6421-4588-984E-6F9D554BCF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1543" y="2917576"/>
            <a:ext cx="668082" cy="510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 Placeholder 1">
            <a:extLst>
              <a:ext uri="{FF2B5EF4-FFF2-40B4-BE49-F238E27FC236}">
                <a16:creationId xmlns:a16="http://schemas.microsoft.com/office/drawing/2014/main" id="{FCDF9F88-06B3-42ED-AE9C-76EFCABF4C3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15921" y="339509"/>
            <a:ext cx="9775991" cy="724247"/>
          </a:xfrm>
        </p:spPr>
        <p:txBody>
          <a:bodyPr>
            <a:noAutofit/>
          </a:bodyPr>
          <a:lstStyle/>
          <a:p>
            <a:r>
              <a:rPr lang="en-US" altLang="ko-KR" sz="5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01 </a:t>
            </a:r>
            <a:r>
              <a:rPr lang="ko-KR" altLang="en-US" sz="5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개발 현황</a:t>
            </a:r>
            <a:endParaRPr lang="en-US" altLang="ko-KR" sz="5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41824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4ADC38C9-BE08-444E-8A3B-3A59802AE487}"/>
              </a:ext>
            </a:extLst>
          </p:cNvPr>
          <p:cNvSpPr txBox="1"/>
          <p:nvPr/>
        </p:nvSpPr>
        <p:spPr>
          <a:xfrm>
            <a:off x="0" y="1421990"/>
            <a:ext cx="12191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Google </a:t>
            </a:r>
            <a:r>
              <a:rPr lang="en-US" altLang="ko-KR" sz="40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AutoML</a:t>
            </a:r>
            <a:r>
              <a:rPr lang="en-US" altLang="ko-KR" sz="40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Table</a:t>
            </a:r>
            <a:r>
              <a:rPr lang="ko-KR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을 통해 분석한 결과</a:t>
            </a:r>
            <a:endParaRPr lang="en-US" altLang="ko-KR" sz="40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EB13E0C-2729-4315-93D4-F40D342F099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3601" y="6355432"/>
            <a:ext cx="2567587" cy="490862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ED807FB1-E403-4907-B99E-BE3D6F47F2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033" y="2823576"/>
            <a:ext cx="2143125" cy="2143125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A84D6A39-CBCD-4A7C-B522-874AC9699969}"/>
              </a:ext>
            </a:extLst>
          </p:cNvPr>
          <p:cNvSpPr/>
          <p:nvPr/>
        </p:nvSpPr>
        <p:spPr>
          <a:xfrm>
            <a:off x="700370" y="5107430"/>
            <a:ext cx="14205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분석된 결과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4DD31FF7-7C15-446A-9514-5E466537CDAB}"/>
              </a:ext>
            </a:extLst>
          </p:cNvPr>
          <p:cNvSpPr/>
          <p:nvPr/>
        </p:nvSpPr>
        <p:spPr>
          <a:xfrm rot="16200000" flipV="1">
            <a:off x="659671" y="4280791"/>
            <a:ext cx="3631081" cy="45719"/>
          </a:xfrm>
          <a:prstGeom prst="rect">
            <a:avLst/>
          </a:prstGeom>
          <a:pattFill prst="trellis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56DA4CC-AC57-48B8-BDB2-137D9BF1B8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74557" y="2233612"/>
            <a:ext cx="3600450" cy="4543425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8A688929-2CC5-4191-AEA2-D60F243E4837}"/>
              </a:ext>
            </a:extLst>
          </p:cNvPr>
          <p:cNvSpPr txBox="1"/>
          <p:nvPr/>
        </p:nvSpPr>
        <p:spPr>
          <a:xfrm>
            <a:off x="6543875" y="3284449"/>
            <a:ext cx="4621892" cy="276999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평균 절대 오차 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0~ </a:t>
            </a: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무한대를 가지며 값이 작을수록 품질이 높음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1446617-8EE6-4498-BDEC-1D43503FC151}"/>
              </a:ext>
            </a:extLst>
          </p:cNvPr>
          <p:cNvSpPr txBox="1"/>
          <p:nvPr/>
        </p:nvSpPr>
        <p:spPr>
          <a:xfrm>
            <a:off x="6930332" y="4111785"/>
            <a:ext cx="4093127" cy="276999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RMSE : 0~ </a:t>
            </a: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무한대를 가지며 값이 작을수록 품질이 높음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A58BAFC-0616-48E3-965D-79E108595537}"/>
              </a:ext>
            </a:extLst>
          </p:cNvPr>
          <p:cNvSpPr txBox="1"/>
          <p:nvPr/>
        </p:nvSpPr>
        <p:spPr>
          <a:xfrm>
            <a:off x="6872915" y="4923859"/>
            <a:ext cx="4207959" cy="276999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R </a:t>
            </a: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제곱 값 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0~1 </a:t>
            </a: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까지 이며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1</a:t>
            </a: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 가까울수록 정확도가 높음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020EBE17-35BE-46B1-90AE-1E43CEC4A8C0}"/>
              </a:ext>
            </a:extLst>
          </p:cNvPr>
          <p:cNvCxnSpPr>
            <a:stCxn id="36" idx="1"/>
          </p:cNvCxnSpPr>
          <p:nvPr/>
        </p:nvCxnSpPr>
        <p:spPr>
          <a:xfrm flipH="1" flipV="1">
            <a:off x="4126639" y="3372589"/>
            <a:ext cx="2417236" cy="50360"/>
          </a:xfrm>
          <a:prstGeom prst="straightConnector1">
            <a:avLst/>
          </a:prstGeom>
          <a:ln w="41275">
            <a:solidFill>
              <a:schemeClr val="accent1">
                <a:alpha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4D4BA1CA-23DD-4C22-8D2B-99C442A479DF}"/>
              </a:ext>
            </a:extLst>
          </p:cNvPr>
          <p:cNvCxnSpPr>
            <a:stCxn id="37" idx="1"/>
          </p:cNvCxnSpPr>
          <p:nvPr/>
        </p:nvCxnSpPr>
        <p:spPr>
          <a:xfrm flipH="1" flipV="1">
            <a:off x="5394477" y="3576710"/>
            <a:ext cx="1535855" cy="673575"/>
          </a:xfrm>
          <a:prstGeom prst="straightConnector1">
            <a:avLst/>
          </a:prstGeom>
          <a:ln w="41275">
            <a:solidFill>
              <a:schemeClr val="accent1">
                <a:alpha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02699420-B76A-414D-8DBF-6080CC11567B}"/>
              </a:ext>
            </a:extLst>
          </p:cNvPr>
          <p:cNvCxnSpPr>
            <a:stCxn id="38" idx="1"/>
          </p:cNvCxnSpPr>
          <p:nvPr/>
        </p:nvCxnSpPr>
        <p:spPr>
          <a:xfrm flipH="1" flipV="1">
            <a:off x="3738432" y="4078035"/>
            <a:ext cx="3134483" cy="984324"/>
          </a:xfrm>
          <a:prstGeom prst="straightConnector1">
            <a:avLst/>
          </a:prstGeom>
          <a:ln w="41275">
            <a:solidFill>
              <a:schemeClr val="accent1">
                <a:alpha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 Placeholder 1">
            <a:extLst>
              <a:ext uri="{FF2B5EF4-FFF2-40B4-BE49-F238E27FC236}">
                <a16:creationId xmlns:a16="http://schemas.microsoft.com/office/drawing/2014/main" id="{5E07DEBE-6E11-4177-9BAE-3577E8740C1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15921" y="339509"/>
            <a:ext cx="9775991" cy="724247"/>
          </a:xfrm>
        </p:spPr>
        <p:txBody>
          <a:bodyPr>
            <a:noAutofit/>
          </a:bodyPr>
          <a:lstStyle/>
          <a:p>
            <a:r>
              <a:rPr lang="en-US" altLang="ko-KR" sz="5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01 </a:t>
            </a:r>
            <a:r>
              <a:rPr lang="ko-KR" altLang="en-US" sz="5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개발 현황 </a:t>
            </a:r>
            <a:r>
              <a:rPr lang="en-US" altLang="ko-KR" sz="5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en-US" altLang="ko-KR" sz="5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AutoML</a:t>
            </a:r>
            <a:endParaRPr lang="en-US" altLang="ko-KR" sz="5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553916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4ADC38C9-BE08-444E-8A3B-3A59802AE487}"/>
              </a:ext>
            </a:extLst>
          </p:cNvPr>
          <p:cNvSpPr txBox="1"/>
          <p:nvPr/>
        </p:nvSpPr>
        <p:spPr>
          <a:xfrm>
            <a:off x="0" y="1421990"/>
            <a:ext cx="12191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Google </a:t>
            </a:r>
            <a:r>
              <a:rPr lang="en-US" altLang="ko-KR" sz="40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AutoML</a:t>
            </a:r>
            <a:r>
              <a:rPr lang="en-US" altLang="ko-KR" sz="40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Table</a:t>
            </a:r>
            <a:r>
              <a:rPr lang="ko-KR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을 통해 분석한 결과</a:t>
            </a:r>
            <a:endParaRPr lang="en-US" altLang="ko-KR" sz="40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EB13E0C-2729-4315-93D4-F40D342F099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3601" y="6355432"/>
            <a:ext cx="2567587" cy="49086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AEA2CA0-5408-40C4-BB17-8278339662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9470" y="2220317"/>
            <a:ext cx="5208477" cy="4298174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ED807FB1-E403-4907-B99E-BE3D6F47F2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033" y="2823576"/>
            <a:ext cx="2143125" cy="2143125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A84D6A39-CBCD-4A7C-B522-874AC9699969}"/>
              </a:ext>
            </a:extLst>
          </p:cNvPr>
          <p:cNvSpPr/>
          <p:nvPr/>
        </p:nvSpPr>
        <p:spPr>
          <a:xfrm>
            <a:off x="700370" y="5107430"/>
            <a:ext cx="14205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분석된 결과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4DD31FF7-7C15-446A-9514-5E466537CDAB}"/>
              </a:ext>
            </a:extLst>
          </p:cNvPr>
          <p:cNvSpPr/>
          <p:nvPr/>
        </p:nvSpPr>
        <p:spPr>
          <a:xfrm rot="16200000" flipV="1">
            <a:off x="659671" y="4280791"/>
            <a:ext cx="3631081" cy="45719"/>
          </a:xfrm>
          <a:prstGeom prst="rect">
            <a:avLst/>
          </a:prstGeom>
          <a:pattFill prst="trellis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3E7EAF8-6617-42FF-97DA-537C7FE51846}"/>
              </a:ext>
            </a:extLst>
          </p:cNvPr>
          <p:cNvSpPr txBox="1"/>
          <p:nvPr/>
        </p:nvSpPr>
        <p:spPr>
          <a:xfrm>
            <a:off x="7083246" y="2245893"/>
            <a:ext cx="4980709" cy="461665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► 특성 중요도 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현재 데이터 타겟 열이  배추 도매 가격이므로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가격이 어떤 변수에 영향을 받는지를 알 수 있다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1BB6225E-B641-49B3-9B18-1A18DC12C6AA}"/>
              </a:ext>
            </a:extLst>
          </p:cNvPr>
          <p:cNvCxnSpPr>
            <a:stCxn id="33" idx="1"/>
          </p:cNvCxnSpPr>
          <p:nvPr/>
        </p:nvCxnSpPr>
        <p:spPr>
          <a:xfrm flipH="1">
            <a:off x="4417582" y="2476726"/>
            <a:ext cx="2665664" cy="0"/>
          </a:xfrm>
          <a:prstGeom prst="straightConnector1">
            <a:avLst/>
          </a:prstGeom>
          <a:ln w="41275">
            <a:solidFill>
              <a:schemeClr val="accent1">
                <a:alpha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41F241AA-72C0-419F-B6A8-77037A77F38B}"/>
              </a:ext>
            </a:extLst>
          </p:cNvPr>
          <p:cNvSpPr txBox="1"/>
          <p:nvPr/>
        </p:nvSpPr>
        <p:spPr>
          <a:xfrm>
            <a:off x="8037947" y="3630921"/>
            <a:ext cx="3900132" cy="1569660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중요도  결과 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</a:p>
          <a:p>
            <a:pPr marL="228600" indent="-228600">
              <a:buAutoNum type="arabicPeriod"/>
            </a:pPr>
            <a:r>
              <a:rPr lang="en-US" altLang="ko-KR" sz="12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day_soilwater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10CM </a:t>
            </a: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일 토양수분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(%)</a:t>
            </a:r>
          </a:p>
          <a:p>
            <a:pPr marL="228600" indent="-228600">
              <a:buAutoNum type="arabicPeriod"/>
            </a:pPr>
            <a:r>
              <a:rPr lang="en-US" altLang="ko-KR" sz="12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avg_humid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0.5M </a:t>
            </a: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평균 습도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(%)</a:t>
            </a:r>
          </a:p>
          <a:p>
            <a:pPr marL="228600" indent="-228600">
              <a:buAutoNum type="arabicPeriod"/>
            </a:pP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rainfall : </a:t>
            </a:r>
            <a:r>
              <a:rPr lang="ko-KR" altLang="en-US" sz="12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일강수량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(mm)</a:t>
            </a:r>
          </a:p>
          <a:p>
            <a:pPr marL="228600" indent="-228600">
              <a:buAutoNum type="arabicPeriod"/>
            </a:pP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date : </a:t>
            </a: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날짜</a:t>
            </a:r>
            <a:endParaRPr lang="en-US" altLang="ko-KR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>
              <a:buAutoNum type="arabicPeriod"/>
            </a:pPr>
            <a:r>
              <a:rPr lang="en-US" altLang="ko-KR" sz="12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total_sunshine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합계 일조시간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2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hr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marL="228600" indent="-228600">
              <a:buAutoNum type="arabicPeriod"/>
            </a:pP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CPI : </a:t>
            </a: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한국 소비자 물가 지수</a:t>
            </a:r>
            <a:endParaRPr lang="en-US" altLang="ko-KR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>
              <a:buAutoNum type="arabicPeriod"/>
            </a:pP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… : </a:t>
            </a: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그 외</a:t>
            </a:r>
          </a:p>
        </p:txBody>
      </p:sp>
      <p:sp>
        <p:nvSpPr>
          <p:cNvPr id="15" name="Text Placeholder 1">
            <a:extLst>
              <a:ext uri="{FF2B5EF4-FFF2-40B4-BE49-F238E27FC236}">
                <a16:creationId xmlns:a16="http://schemas.microsoft.com/office/drawing/2014/main" id="{466BD2F7-CAA2-46A2-8CF2-3B6F3E5F89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15921" y="339509"/>
            <a:ext cx="9775991" cy="724247"/>
          </a:xfrm>
        </p:spPr>
        <p:txBody>
          <a:bodyPr>
            <a:noAutofit/>
          </a:bodyPr>
          <a:lstStyle/>
          <a:p>
            <a:r>
              <a:rPr lang="en-US" altLang="ko-KR" sz="5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01 </a:t>
            </a:r>
            <a:r>
              <a:rPr lang="ko-KR" altLang="en-US" sz="5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개발 현황 </a:t>
            </a:r>
            <a:r>
              <a:rPr lang="en-US" altLang="ko-KR" sz="5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en-US" altLang="ko-KR" sz="5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AutoML</a:t>
            </a:r>
            <a:endParaRPr lang="en-US" altLang="ko-KR" sz="5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456773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4ADC38C9-BE08-444E-8A3B-3A59802AE487}"/>
              </a:ext>
            </a:extLst>
          </p:cNvPr>
          <p:cNvSpPr txBox="1"/>
          <p:nvPr/>
        </p:nvSpPr>
        <p:spPr>
          <a:xfrm>
            <a:off x="0" y="1421990"/>
            <a:ext cx="12191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Google </a:t>
            </a:r>
            <a:r>
              <a:rPr lang="en-US" altLang="ko-KR" sz="40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AutoML</a:t>
            </a:r>
            <a:r>
              <a:rPr lang="en-US" altLang="ko-KR" sz="40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Table</a:t>
            </a:r>
            <a:r>
              <a:rPr lang="ko-KR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을 통해 미래를 예측</a:t>
            </a:r>
            <a:endParaRPr lang="en-US" altLang="ko-KR" sz="40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EB13E0C-2729-4315-93D4-F40D342F099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3601" y="6355432"/>
            <a:ext cx="2567587" cy="490862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ED807FB1-E403-4907-B99E-BE3D6F47F2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033" y="2823576"/>
            <a:ext cx="2143125" cy="2143125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A84D6A39-CBCD-4A7C-B522-874AC9699969}"/>
              </a:ext>
            </a:extLst>
          </p:cNvPr>
          <p:cNvSpPr/>
          <p:nvPr/>
        </p:nvSpPr>
        <p:spPr>
          <a:xfrm>
            <a:off x="700370" y="5107430"/>
            <a:ext cx="14205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분석된 결과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4DD31FF7-7C15-446A-9514-5E466537CDAB}"/>
              </a:ext>
            </a:extLst>
          </p:cNvPr>
          <p:cNvSpPr/>
          <p:nvPr/>
        </p:nvSpPr>
        <p:spPr>
          <a:xfrm rot="16200000" flipV="1">
            <a:off x="659671" y="4280791"/>
            <a:ext cx="3631081" cy="45719"/>
          </a:xfrm>
          <a:prstGeom prst="rect">
            <a:avLst/>
          </a:prstGeom>
          <a:pattFill prst="trellis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B4AB3EC-4EB8-4433-83E4-BDDDD9338D82}"/>
              </a:ext>
            </a:extLst>
          </p:cNvPr>
          <p:cNvSpPr txBox="1"/>
          <p:nvPr/>
        </p:nvSpPr>
        <p:spPr>
          <a:xfrm>
            <a:off x="7590864" y="2609550"/>
            <a:ext cx="3266530" cy="3231654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2020</a:t>
            </a: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</a:t>
            </a: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일의 변수 값을 입력하여 타겟인 매출을 예상</a:t>
            </a:r>
            <a:endParaRPr lang="en-US" altLang="ko-KR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avg_temper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[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평균기온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(°C)] : 8.9</a:t>
            </a:r>
          </a:p>
          <a:p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low_temper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[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최저기온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(°C)] : 3.7  </a:t>
            </a:r>
          </a:p>
          <a:p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high_temper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[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최고기온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(°C)] : 13.8   </a:t>
            </a:r>
          </a:p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rainfall [</a:t>
            </a:r>
            <a:r>
              <a:rPr lang="ko-KR" altLang="en-US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일강수량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(mm)] : 25.5</a:t>
            </a:r>
          </a:p>
          <a:p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avg_ws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[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평균 풍속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(m/s)] : 2.3</a:t>
            </a:r>
          </a:p>
          <a:p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avg_rehumi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[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평균 상대습도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(%)] : 67 </a:t>
            </a:r>
          </a:p>
          <a:p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total_sunhine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[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합계 일조시간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hr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)] : 185.9</a:t>
            </a:r>
          </a:p>
          <a:p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total_sunradi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[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합계 일사량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(MJ/m2)] : 465.5</a:t>
            </a:r>
          </a:p>
          <a:p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avg_landtemper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[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평균 지면온도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(°C)] : 2.6</a:t>
            </a:r>
          </a:p>
          <a:p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low_grasstemper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[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최저 초상온도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(°C)] : 1.1</a:t>
            </a:r>
          </a:p>
          <a:p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avg_humid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[0.5M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평균 습도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(%)] : 31.2</a:t>
            </a:r>
          </a:p>
          <a:p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day_soilwater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[10CM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일 토양수분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(%)] : 50 </a:t>
            </a:r>
          </a:p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shipments [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출하량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(kg)] : 9,000</a:t>
            </a:r>
          </a:p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CPI [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소비자 물가지수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105.79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7BF018BF-0306-4B42-9C0C-C5B9BC0104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74557" y="2747003"/>
            <a:ext cx="3839108" cy="3043805"/>
          </a:xfrm>
          <a:prstGeom prst="rect">
            <a:avLst/>
          </a:prstGeom>
        </p:spPr>
      </p:pic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09C63BE3-305C-452F-8C71-DC96A6151265}"/>
              </a:ext>
            </a:extLst>
          </p:cNvPr>
          <p:cNvCxnSpPr>
            <a:cxnSpLocks/>
          </p:cNvCxnSpPr>
          <p:nvPr/>
        </p:nvCxnSpPr>
        <p:spPr>
          <a:xfrm flipH="1">
            <a:off x="6655396" y="4267426"/>
            <a:ext cx="935468" cy="0"/>
          </a:xfrm>
          <a:prstGeom prst="straightConnector1">
            <a:avLst/>
          </a:prstGeom>
          <a:ln w="41275">
            <a:solidFill>
              <a:schemeClr val="accent1">
                <a:alpha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1">
            <a:extLst>
              <a:ext uri="{FF2B5EF4-FFF2-40B4-BE49-F238E27FC236}">
                <a16:creationId xmlns:a16="http://schemas.microsoft.com/office/drawing/2014/main" id="{F53B616A-A82F-42A9-99C9-F72C6DAA98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15921" y="339509"/>
            <a:ext cx="9775991" cy="724247"/>
          </a:xfrm>
        </p:spPr>
        <p:txBody>
          <a:bodyPr>
            <a:noAutofit/>
          </a:bodyPr>
          <a:lstStyle/>
          <a:p>
            <a:r>
              <a:rPr lang="en-US" altLang="ko-KR" sz="5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01 </a:t>
            </a:r>
            <a:r>
              <a:rPr lang="ko-KR" altLang="en-US" sz="5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개발 현황 </a:t>
            </a:r>
            <a:r>
              <a:rPr lang="en-US" altLang="ko-KR" sz="5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en-US" altLang="ko-KR" sz="5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AutoML</a:t>
            </a:r>
            <a:endParaRPr lang="en-US" altLang="ko-KR" sz="5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914469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4ADC38C9-BE08-444E-8A3B-3A59802AE487}"/>
              </a:ext>
            </a:extLst>
          </p:cNvPr>
          <p:cNvSpPr txBox="1"/>
          <p:nvPr/>
        </p:nvSpPr>
        <p:spPr>
          <a:xfrm>
            <a:off x="0" y="1421990"/>
            <a:ext cx="12191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Google </a:t>
            </a:r>
            <a:r>
              <a:rPr lang="en-US" altLang="ko-KR" sz="40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AutoML</a:t>
            </a:r>
            <a:r>
              <a:rPr lang="en-US" altLang="ko-KR" sz="40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Table</a:t>
            </a:r>
            <a:r>
              <a:rPr lang="ko-KR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을 통해 미래를 예측</a:t>
            </a:r>
            <a:endParaRPr lang="en-US" altLang="ko-KR" sz="40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EB13E0C-2729-4315-93D4-F40D342F099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3601" y="6355432"/>
            <a:ext cx="2567587" cy="490862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ED807FB1-E403-4907-B99E-BE3D6F47F2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033" y="2823576"/>
            <a:ext cx="2143125" cy="2143125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A84D6A39-CBCD-4A7C-B522-874AC9699969}"/>
              </a:ext>
            </a:extLst>
          </p:cNvPr>
          <p:cNvSpPr/>
          <p:nvPr/>
        </p:nvSpPr>
        <p:spPr>
          <a:xfrm>
            <a:off x="700370" y="5107430"/>
            <a:ext cx="14205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분석된 결과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4DD31FF7-7C15-446A-9514-5E466537CDAB}"/>
              </a:ext>
            </a:extLst>
          </p:cNvPr>
          <p:cNvSpPr/>
          <p:nvPr/>
        </p:nvSpPr>
        <p:spPr>
          <a:xfrm rot="16200000" flipV="1">
            <a:off x="659671" y="4280791"/>
            <a:ext cx="3631081" cy="45719"/>
          </a:xfrm>
          <a:prstGeom prst="rect">
            <a:avLst/>
          </a:prstGeom>
          <a:pattFill prst="trellis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DB535C5-6A0C-4F40-B4C1-A24125A07A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29470" y="3028950"/>
            <a:ext cx="8977740" cy="10414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F135938-D2EA-4009-933D-09C1D35ADC5A}"/>
              </a:ext>
            </a:extLst>
          </p:cNvPr>
          <p:cNvSpPr txBox="1"/>
          <p:nvPr/>
        </p:nvSpPr>
        <p:spPr>
          <a:xfrm>
            <a:off x="4638114" y="4830431"/>
            <a:ext cx="4251886" cy="646331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2020</a:t>
            </a: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</a:t>
            </a: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일의 배추 관련 변수 값을 입력하여 타겟인 가격을 예상한 결과 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8,760</a:t>
            </a: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원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실제 해당날짜의 배추가격은 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10,000</a:t>
            </a: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원으로 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87%</a:t>
            </a: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정확도를 보여 줌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A9EAC452-CB2A-4ADB-9B0C-A7E3ADF91AD2}"/>
              </a:ext>
            </a:extLst>
          </p:cNvPr>
          <p:cNvCxnSpPr>
            <a:cxnSpLocks/>
            <a:stCxn id="15" idx="0"/>
          </p:cNvCxnSpPr>
          <p:nvPr/>
        </p:nvCxnSpPr>
        <p:spPr>
          <a:xfrm flipH="1" flipV="1">
            <a:off x="6197601" y="3886201"/>
            <a:ext cx="566456" cy="944230"/>
          </a:xfrm>
          <a:prstGeom prst="straightConnector1">
            <a:avLst/>
          </a:prstGeom>
          <a:ln w="41275">
            <a:solidFill>
              <a:schemeClr val="accent1">
                <a:alpha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1">
            <a:extLst>
              <a:ext uri="{FF2B5EF4-FFF2-40B4-BE49-F238E27FC236}">
                <a16:creationId xmlns:a16="http://schemas.microsoft.com/office/drawing/2014/main" id="{39B7BB99-FD1C-4DA7-BD03-76E84BD0985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15921" y="339509"/>
            <a:ext cx="9775991" cy="724247"/>
          </a:xfrm>
        </p:spPr>
        <p:txBody>
          <a:bodyPr>
            <a:noAutofit/>
          </a:bodyPr>
          <a:lstStyle/>
          <a:p>
            <a:r>
              <a:rPr lang="en-US" altLang="ko-KR" sz="5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01 </a:t>
            </a:r>
            <a:r>
              <a:rPr lang="ko-KR" altLang="en-US" sz="5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개발 현황 </a:t>
            </a:r>
            <a:r>
              <a:rPr lang="en-US" altLang="ko-KR" sz="5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en-US" altLang="ko-KR" sz="5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AutoML</a:t>
            </a:r>
            <a:endParaRPr lang="en-US" altLang="ko-KR" sz="5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660926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4ADC38C9-BE08-444E-8A3B-3A59802AE487}"/>
              </a:ext>
            </a:extLst>
          </p:cNvPr>
          <p:cNvSpPr txBox="1"/>
          <p:nvPr/>
        </p:nvSpPr>
        <p:spPr>
          <a:xfrm>
            <a:off x="1" y="1421990"/>
            <a:ext cx="113395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TensorFlow</a:t>
            </a:r>
            <a:r>
              <a:rPr lang="ko-KR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라이브러리를 이용한 선형회귀 모델 </a:t>
            </a:r>
            <a:endParaRPr lang="en-US" altLang="ko-KR" sz="40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EB13E0C-2729-4315-93D4-F40D342F099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3601" y="6355432"/>
            <a:ext cx="2567587" cy="49086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84C0BAB-0DF0-4BA6-BAC1-29D8E9B87D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9462" y="2397526"/>
            <a:ext cx="2238375" cy="245745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FEC01A2-E964-4498-B15A-55E96B9361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6637" y="2453088"/>
            <a:ext cx="2524125" cy="244792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3E50A5C-C3B5-4472-8916-A29F9A788D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36700" y="2388001"/>
            <a:ext cx="2286000" cy="2466975"/>
          </a:xfrm>
          <a:prstGeom prst="rect">
            <a:avLst/>
          </a:prstGeom>
        </p:spPr>
      </p:pic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E3DA9F04-355F-43E8-AF9D-118E9E7355E6}"/>
              </a:ext>
            </a:extLst>
          </p:cNvPr>
          <p:cNvCxnSpPr>
            <a:cxnSpLocks/>
          </p:cNvCxnSpPr>
          <p:nvPr/>
        </p:nvCxnSpPr>
        <p:spPr>
          <a:xfrm>
            <a:off x="3909416" y="3613376"/>
            <a:ext cx="680046" cy="0"/>
          </a:xfrm>
          <a:prstGeom prst="straightConnector1">
            <a:avLst/>
          </a:prstGeom>
          <a:ln w="41275">
            <a:solidFill>
              <a:schemeClr val="accent1">
                <a:alpha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68369DB5-C8C5-4826-865C-C446430A4657}"/>
              </a:ext>
            </a:extLst>
          </p:cNvPr>
          <p:cNvCxnSpPr>
            <a:cxnSpLocks/>
          </p:cNvCxnSpPr>
          <p:nvPr/>
        </p:nvCxnSpPr>
        <p:spPr>
          <a:xfrm>
            <a:off x="6827837" y="3613376"/>
            <a:ext cx="680046" cy="0"/>
          </a:xfrm>
          <a:prstGeom prst="straightConnector1">
            <a:avLst/>
          </a:prstGeom>
          <a:ln w="41275">
            <a:solidFill>
              <a:schemeClr val="accent1">
                <a:alpha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615F445-6727-487A-90EB-EBF895691674}"/>
              </a:ext>
            </a:extLst>
          </p:cNvPr>
          <p:cNvSpPr/>
          <p:nvPr/>
        </p:nvSpPr>
        <p:spPr>
          <a:xfrm flipV="1">
            <a:off x="245478" y="4985474"/>
            <a:ext cx="11701041" cy="82322"/>
          </a:xfrm>
          <a:prstGeom prst="rect">
            <a:avLst/>
          </a:prstGeom>
          <a:pattFill prst="pct25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9DE16AC-523C-4E3B-91D3-9568FA2B868F}"/>
              </a:ext>
            </a:extLst>
          </p:cNvPr>
          <p:cNvSpPr/>
          <p:nvPr/>
        </p:nvSpPr>
        <p:spPr>
          <a:xfrm>
            <a:off x="527050" y="5349780"/>
            <a:ext cx="1132205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선형회귀 모델로 학습을 하여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save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폴더에 학습내용을 저장해두고 예측 할 때는 새로 학습을 하는 것이 아니라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저장된 학습파일을 기준으로 예측 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Text Placeholder 1">
            <a:extLst>
              <a:ext uri="{FF2B5EF4-FFF2-40B4-BE49-F238E27FC236}">
                <a16:creationId xmlns:a16="http://schemas.microsoft.com/office/drawing/2014/main" id="{18E6EDDC-8C12-43D7-8498-987FCB88E38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15921" y="339509"/>
            <a:ext cx="9775991" cy="724247"/>
          </a:xfrm>
        </p:spPr>
        <p:txBody>
          <a:bodyPr>
            <a:noAutofit/>
          </a:bodyPr>
          <a:lstStyle/>
          <a:p>
            <a:r>
              <a:rPr lang="en-US" altLang="ko-KR" sz="5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01 </a:t>
            </a:r>
            <a:r>
              <a:rPr lang="ko-KR" altLang="en-US" sz="5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개발 현황 </a:t>
            </a:r>
            <a:r>
              <a:rPr lang="en-US" altLang="ko-KR" sz="5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5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선형회귀 모델</a:t>
            </a:r>
            <a:endParaRPr lang="en-US" altLang="ko-KR" sz="5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607456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4ADC38C9-BE08-444E-8A3B-3A59802AE487}"/>
              </a:ext>
            </a:extLst>
          </p:cNvPr>
          <p:cNvSpPr txBox="1"/>
          <p:nvPr/>
        </p:nvSpPr>
        <p:spPr>
          <a:xfrm>
            <a:off x="1" y="1421990"/>
            <a:ext cx="113395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선형회귀 학습</a:t>
            </a:r>
            <a:r>
              <a:rPr lang="en-US" altLang="ko-KR" sz="40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</a:t>
            </a:r>
            <a:r>
              <a:rPr lang="en-US" altLang="ko-KR" sz="40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py</a:t>
            </a:r>
            <a:r>
              <a:rPr lang="ko-KR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를 실행한 모습</a:t>
            </a:r>
            <a:endParaRPr lang="en-US" altLang="ko-KR" sz="40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EB13E0C-2729-4315-93D4-F40D342F099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3601" y="6355432"/>
            <a:ext cx="2567587" cy="490862"/>
          </a:xfrm>
          <a:prstGeom prst="rect">
            <a:avLst/>
          </a:prstGeom>
        </p:spPr>
      </p:pic>
      <p:sp>
        <p:nvSpPr>
          <p:cNvPr id="21" name="Text Placeholder 1">
            <a:extLst>
              <a:ext uri="{FF2B5EF4-FFF2-40B4-BE49-F238E27FC236}">
                <a16:creationId xmlns:a16="http://schemas.microsoft.com/office/drawing/2014/main" id="{00115E9B-B6B2-4574-AAB1-890FAD531E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15921" y="339509"/>
            <a:ext cx="9775991" cy="724247"/>
          </a:xfrm>
        </p:spPr>
        <p:txBody>
          <a:bodyPr>
            <a:noAutofit/>
          </a:bodyPr>
          <a:lstStyle/>
          <a:p>
            <a:r>
              <a:rPr lang="en-US" altLang="ko-KR" sz="5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01 </a:t>
            </a:r>
            <a:r>
              <a:rPr lang="ko-KR" altLang="en-US" sz="5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개발 현황 </a:t>
            </a:r>
            <a:r>
              <a:rPr lang="en-US" altLang="ko-KR" sz="5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5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선형회귀 모델</a:t>
            </a:r>
            <a:endParaRPr lang="en-US" altLang="ko-KR" sz="5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2" name="학습">
            <a:hlinkClick r:id="" action="ppaction://media"/>
            <a:extLst>
              <a:ext uri="{FF2B5EF4-FFF2-40B4-BE49-F238E27FC236}">
                <a16:creationId xmlns:a16="http://schemas.microsoft.com/office/drawing/2014/main" id="{DA3693FE-CA6A-4CA1-9FFD-3CFB8CCBCFA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814763" y="2328863"/>
            <a:ext cx="4562475" cy="433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334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4542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2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raphic 4">
            <a:extLst>
              <a:ext uri="{FF2B5EF4-FFF2-40B4-BE49-F238E27FC236}">
                <a16:creationId xmlns:a16="http://schemas.microsoft.com/office/drawing/2014/main" id="{A108AA84-AC61-48B6-B660-8D2FBDF61916}"/>
              </a:ext>
            </a:extLst>
          </p:cNvPr>
          <p:cNvSpPr/>
          <p:nvPr/>
        </p:nvSpPr>
        <p:spPr>
          <a:xfrm rot="19505365">
            <a:off x="7127746" y="1098566"/>
            <a:ext cx="4481901" cy="4392262"/>
          </a:xfrm>
          <a:custGeom>
            <a:avLst/>
            <a:gdLst>
              <a:gd name="connsiteX0" fmla="*/ 462439 w 476250"/>
              <a:gd name="connsiteY0" fmla="*/ 160496 h 466725"/>
              <a:gd name="connsiteX1" fmla="*/ 469106 w 476250"/>
              <a:gd name="connsiteY1" fmla="*/ 153829 h 466725"/>
              <a:gd name="connsiteX2" fmla="*/ 469106 w 476250"/>
              <a:gd name="connsiteY2" fmla="*/ 149066 h 466725"/>
              <a:gd name="connsiteX3" fmla="*/ 462439 w 476250"/>
              <a:gd name="connsiteY3" fmla="*/ 142399 h 466725"/>
              <a:gd name="connsiteX4" fmla="*/ 415766 w 476250"/>
              <a:gd name="connsiteY4" fmla="*/ 142399 h 466725"/>
              <a:gd name="connsiteX5" fmla="*/ 415766 w 476250"/>
              <a:gd name="connsiteY5" fmla="*/ 93821 h 466725"/>
              <a:gd name="connsiteX6" fmla="*/ 391954 w 476250"/>
              <a:gd name="connsiteY6" fmla="*/ 70009 h 466725"/>
              <a:gd name="connsiteX7" fmla="*/ 333851 w 476250"/>
              <a:gd name="connsiteY7" fmla="*/ 70009 h 466725"/>
              <a:gd name="connsiteX8" fmla="*/ 333851 w 476250"/>
              <a:gd name="connsiteY8" fmla="*/ 13811 h 466725"/>
              <a:gd name="connsiteX9" fmla="*/ 327184 w 476250"/>
              <a:gd name="connsiteY9" fmla="*/ 7144 h 466725"/>
              <a:gd name="connsiteX10" fmla="*/ 322421 w 476250"/>
              <a:gd name="connsiteY10" fmla="*/ 7144 h 466725"/>
              <a:gd name="connsiteX11" fmla="*/ 315754 w 476250"/>
              <a:gd name="connsiteY11" fmla="*/ 13811 h 466725"/>
              <a:gd name="connsiteX12" fmla="*/ 315754 w 476250"/>
              <a:gd name="connsiteY12" fmla="*/ 70009 h 466725"/>
              <a:gd name="connsiteX13" fmla="*/ 290989 w 476250"/>
              <a:gd name="connsiteY13" fmla="*/ 70009 h 466725"/>
              <a:gd name="connsiteX14" fmla="*/ 290989 w 476250"/>
              <a:gd name="connsiteY14" fmla="*/ 13811 h 466725"/>
              <a:gd name="connsiteX15" fmla="*/ 283369 w 476250"/>
              <a:gd name="connsiteY15" fmla="*/ 7144 h 466725"/>
              <a:gd name="connsiteX16" fmla="*/ 278606 w 476250"/>
              <a:gd name="connsiteY16" fmla="*/ 7144 h 466725"/>
              <a:gd name="connsiteX17" fmla="*/ 271939 w 476250"/>
              <a:gd name="connsiteY17" fmla="*/ 13811 h 466725"/>
              <a:gd name="connsiteX18" fmla="*/ 271939 w 476250"/>
              <a:gd name="connsiteY18" fmla="*/ 70009 h 466725"/>
              <a:gd name="connsiteX19" fmla="*/ 247174 w 476250"/>
              <a:gd name="connsiteY19" fmla="*/ 70009 h 466725"/>
              <a:gd name="connsiteX20" fmla="*/ 247174 w 476250"/>
              <a:gd name="connsiteY20" fmla="*/ 13811 h 466725"/>
              <a:gd name="connsiteX21" fmla="*/ 240506 w 476250"/>
              <a:gd name="connsiteY21" fmla="*/ 7144 h 466725"/>
              <a:gd name="connsiteX22" fmla="*/ 235744 w 476250"/>
              <a:gd name="connsiteY22" fmla="*/ 7144 h 466725"/>
              <a:gd name="connsiteX23" fmla="*/ 229076 w 476250"/>
              <a:gd name="connsiteY23" fmla="*/ 13811 h 466725"/>
              <a:gd name="connsiteX24" fmla="*/ 229076 w 476250"/>
              <a:gd name="connsiteY24" fmla="*/ 70009 h 466725"/>
              <a:gd name="connsiteX25" fmla="*/ 204311 w 476250"/>
              <a:gd name="connsiteY25" fmla="*/ 70009 h 466725"/>
              <a:gd name="connsiteX26" fmla="*/ 204311 w 476250"/>
              <a:gd name="connsiteY26" fmla="*/ 13811 h 466725"/>
              <a:gd name="connsiteX27" fmla="*/ 197644 w 476250"/>
              <a:gd name="connsiteY27" fmla="*/ 7144 h 466725"/>
              <a:gd name="connsiteX28" fmla="*/ 192881 w 476250"/>
              <a:gd name="connsiteY28" fmla="*/ 7144 h 466725"/>
              <a:gd name="connsiteX29" fmla="*/ 186214 w 476250"/>
              <a:gd name="connsiteY29" fmla="*/ 13811 h 466725"/>
              <a:gd name="connsiteX30" fmla="*/ 186214 w 476250"/>
              <a:gd name="connsiteY30" fmla="*/ 70009 h 466725"/>
              <a:gd name="connsiteX31" fmla="*/ 161449 w 476250"/>
              <a:gd name="connsiteY31" fmla="*/ 70009 h 466725"/>
              <a:gd name="connsiteX32" fmla="*/ 161449 w 476250"/>
              <a:gd name="connsiteY32" fmla="*/ 13811 h 466725"/>
              <a:gd name="connsiteX33" fmla="*/ 154781 w 476250"/>
              <a:gd name="connsiteY33" fmla="*/ 7144 h 466725"/>
              <a:gd name="connsiteX34" fmla="*/ 150019 w 476250"/>
              <a:gd name="connsiteY34" fmla="*/ 7144 h 466725"/>
              <a:gd name="connsiteX35" fmla="*/ 143351 w 476250"/>
              <a:gd name="connsiteY35" fmla="*/ 13811 h 466725"/>
              <a:gd name="connsiteX36" fmla="*/ 143351 w 476250"/>
              <a:gd name="connsiteY36" fmla="*/ 70009 h 466725"/>
              <a:gd name="connsiteX37" fmla="*/ 88106 w 476250"/>
              <a:gd name="connsiteY37" fmla="*/ 70009 h 466725"/>
              <a:gd name="connsiteX38" fmla="*/ 64294 w 476250"/>
              <a:gd name="connsiteY38" fmla="*/ 93821 h 466725"/>
              <a:gd name="connsiteX39" fmla="*/ 64294 w 476250"/>
              <a:gd name="connsiteY39" fmla="*/ 142399 h 466725"/>
              <a:gd name="connsiteX40" fmla="*/ 13811 w 476250"/>
              <a:gd name="connsiteY40" fmla="*/ 142399 h 466725"/>
              <a:gd name="connsiteX41" fmla="*/ 7144 w 476250"/>
              <a:gd name="connsiteY41" fmla="*/ 149066 h 466725"/>
              <a:gd name="connsiteX42" fmla="*/ 7144 w 476250"/>
              <a:gd name="connsiteY42" fmla="*/ 153829 h 466725"/>
              <a:gd name="connsiteX43" fmla="*/ 13811 w 476250"/>
              <a:gd name="connsiteY43" fmla="*/ 160496 h 466725"/>
              <a:gd name="connsiteX44" fmla="*/ 64294 w 476250"/>
              <a:gd name="connsiteY44" fmla="*/ 160496 h 466725"/>
              <a:gd name="connsiteX45" fmla="*/ 64294 w 476250"/>
              <a:gd name="connsiteY45" fmla="*/ 185261 h 466725"/>
              <a:gd name="connsiteX46" fmla="*/ 13811 w 476250"/>
              <a:gd name="connsiteY46" fmla="*/ 185261 h 466725"/>
              <a:gd name="connsiteX47" fmla="*/ 7144 w 476250"/>
              <a:gd name="connsiteY47" fmla="*/ 191929 h 466725"/>
              <a:gd name="connsiteX48" fmla="*/ 7144 w 476250"/>
              <a:gd name="connsiteY48" fmla="*/ 196691 h 466725"/>
              <a:gd name="connsiteX49" fmla="*/ 13811 w 476250"/>
              <a:gd name="connsiteY49" fmla="*/ 203359 h 466725"/>
              <a:gd name="connsiteX50" fmla="*/ 64294 w 476250"/>
              <a:gd name="connsiteY50" fmla="*/ 203359 h 466725"/>
              <a:gd name="connsiteX51" fmla="*/ 64294 w 476250"/>
              <a:gd name="connsiteY51" fmla="*/ 228124 h 466725"/>
              <a:gd name="connsiteX52" fmla="*/ 13811 w 476250"/>
              <a:gd name="connsiteY52" fmla="*/ 228124 h 466725"/>
              <a:gd name="connsiteX53" fmla="*/ 7144 w 476250"/>
              <a:gd name="connsiteY53" fmla="*/ 235744 h 466725"/>
              <a:gd name="connsiteX54" fmla="*/ 7144 w 476250"/>
              <a:gd name="connsiteY54" fmla="*/ 240506 h 466725"/>
              <a:gd name="connsiteX55" fmla="*/ 13811 w 476250"/>
              <a:gd name="connsiteY55" fmla="*/ 247174 h 466725"/>
              <a:gd name="connsiteX56" fmla="*/ 64294 w 476250"/>
              <a:gd name="connsiteY56" fmla="*/ 247174 h 466725"/>
              <a:gd name="connsiteX57" fmla="*/ 64294 w 476250"/>
              <a:gd name="connsiteY57" fmla="*/ 271939 h 466725"/>
              <a:gd name="connsiteX58" fmla="*/ 13811 w 476250"/>
              <a:gd name="connsiteY58" fmla="*/ 271939 h 466725"/>
              <a:gd name="connsiteX59" fmla="*/ 7144 w 476250"/>
              <a:gd name="connsiteY59" fmla="*/ 278606 h 466725"/>
              <a:gd name="connsiteX60" fmla="*/ 7144 w 476250"/>
              <a:gd name="connsiteY60" fmla="*/ 283369 h 466725"/>
              <a:gd name="connsiteX61" fmla="*/ 13811 w 476250"/>
              <a:gd name="connsiteY61" fmla="*/ 290036 h 466725"/>
              <a:gd name="connsiteX62" fmla="*/ 64294 w 476250"/>
              <a:gd name="connsiteY62" fmla="*/ 290036 h 466725"/>
              <a:gd name="connsiteX63" fmla="*/ 64294 w 476250"/>
              <a:gd name="connsiteY63" fmla="*/ 314801 h 466725"/>
              <a:gd name="connsiteX64" fmla="*/ 13811 w 476250"/>
              <a:gd name="connsiteY64" fmla="*/ 314801 h 466725"/>
              <a:gd name="connsiteX65" fmla="*/ 7144 w 476250"/>
              <a:gd name="connsiteY65" fmla="*/ 321469 h 466725"/>
              <a:gd name="connsiteX66" fmla="*/ 7144 w 476250"/>
              <a:gd name="connsiteY66" fmla="*/ 326231 h 466725"/>
              <a:gd name="connsiteX67" fmla="*/ 13811 w 476250"/>
              <a:gd name="connsiteY67" fmla="*/ 332899 h 466725"/>
              <a:gd name="connsiteX68" fmla="*/ 64294 w 476250"/>
              <a:gd name="connsiteY68" fmla="*/ 332899 h 466725"/>
              <a:gd name="connsiteX69" fmla="*/ 64294 w 476250"/>
              <a:gd name="connsiteY69" fmla="*/ 380524 h 466725"/>
              <a:gd name="connsiteX70" fmla="*/ 88106 w 476250"/>
              <a:gd name="connsiteY70" fmla="*/ 404336 h 466725"/>
              <a:gd name="connsiteX71" fmla="*/ 142399 w 476250"/>
              <a:gd name="connsiteY71" fmla="*/ 404336 h 466725"/>
              <a:gd name="connsiteX72" fmla="*/ 142399 w 476250"/>
              <a:gd name="connsiteY72" fmla="*/ 461486 h 466725"/>
              <a:gd name="connsiteX73" fmla="*/ 149066 w 476250"/>
              <a:gd name="connsiteY73" fmla="*/ 468154 h 466725"/>
              <a:gd name="connsiteX74" fmla="*/ 153829 w 476250"/>
              <a:gd name="connsiteY74" fmla="*/ 468154 h 466725"/>
              <a:gd name="connsiteX75" fmla="*/ 160496 w 476250"/>
              <a:gd name="connsiteY75" fmla="*/ 461486 h 466725"/>
              <a:gd name="connsiteX76" fmla="*/ 160496 w 476250"/>
              <a:gd name="connsiteY76" fmla="*/ 404336 h 466725"/>
              <a:gd name="connsiteX77" fmla="*/ 185261 w 476250"/>
              <a:gd name="connsiteY77" fmla="*/ 404336 h 466725"/>
              <a:gd name="connsiteX78" fmla="*/ 185261 w 476250"/>
              <a:gd name="connsiteY78" fmla="*/ 461486 h 466725"/>
              <a:gd name="connsiteX79" fmla="*/ 191929 w 476250"/>
              <a:gd name="connsiteY79" fmla="*/ 468154 h 466725"/>
              <a:gd name="connsiteX80" fmla="*/ 196691 w 476250"/>
              <a:gd name="connsiteY80" fmla="*/ 468154 h 466725"/>
              <a:gd name="connsiteX81" fmla="*/ 203359 w 476250"/>
              <a:gd name="connsiteY81" fmla="*/ 461486 h 466725"/>
              <a:gd name="connsiteX82" fmla="*/ 203359 w 476250"/>
              <a:gd name="connsiteY82" fmla="*/ 404336 h 466725"/>
              <a:gd name="connsiteX83" fmla="*/ 228124 w 476250"/>
              <a:gd name="connsiteY83" fmla="*/ 404336 h 466725"/>
              <a:gd name="connsiteX84" fmla="*/ 228124 w 476250"/>
              <a:gd name="connsiteY84" fmla="*/ 461486 h 466725"/>
              <a:gd name="connsiteX85" fmla="*/ 234791 w 476250"/>
              <a:gd name="connsiteY85" fmla="*/ 468154 h 466725"/>
              <a:gd name="connsiteX86" fmla="*/ 239554 w 476250"/>
              <a:gd name="connsiteY86" fmla="*/ 468154 h 466725"/>
              <a:gd name="connsiteX87" fmla="*/ 246221 w 476250"/>
              <a:gd name="connsiteY87" fmla="*/ 461486 h 466725"/>
              <a:gd name="connsiteX88" fmla="*/ 246221 w 476250"/>
              <a:gd name="connsiteY88" fmla="*/ 404336 h 466725"/>
              <a:gd name="connsiteX89" fmla="*/ 270986 w 476250"/>
              <a:gd name="connsiteY89" fmla="*/ 404336 h 466725"/>
              <a:gd name="connsiteX90" fmla="*/ 270986 w 476250"/>
              <a:gd name="connsiteY90" fmla="*/ 461486 h 466725"/>
              <a:gd name="connsiteX91" fmla="*/ 277654 w 476250"/>
              <a:gd name="connsiteY91" fmla="*/ 468154 h 466725"/>
              <a:gd name="connsiteX92" fmla="*/ 283369 w 476250"/>
              <a:gd name="connsiteY92" fmla="*/ 468154 h 466725"/>
              <a:gd name="connsiteX93" fmla="*/ 290036 w 476250"/>
              <a:gd name="connsiteY93" fmla="*/ 461486 h 466725"/>
              <a:gd name="connsiteX94" fmla="*/ 290036 w 476250"/>
              <a:gd name="connsiteY94" fmla="*/ 404336 h 466725"/>
              <a:gd name="connsiteX95" fmla="*/ 314801 w 476250"/>
              <a:gd name="connsiteY95" fmla="*/ 404336 h 466725"/>
              <a:gd name="connsiteX96" fmla="*/ 314801 w 476250"/>
              <a:gd name="connsiteY96" fmla="*/ 461486 h 466725"/>
              <a:gd name="connsiteX97" fmla="*/ 321469 w 476250"/>
              <a:gd name="connsiteY97" fmla="*/ 468154 h 466725"/>
              <a:gd name="connsiteX98" fmla="*/ 326231 w 476250"/>
              <a:gd name="connsiteY98" fmla="*/ 468154 h 466725"/>
              <a:gd name="connsiteX99" fmla="*/ 332899 w 476250"/>
              <a:gd name="connsiteY99" fmla="*/ 461486 h 466725"/>
              <a:gd name="connsiteX100" fmla="*/ 332899 w 476250"/>
              <a:gd name="connsiteY100" fmla="*/ 404336 h 466725"/>
              <a:gd name="connsiteX101" fmla="*/ 391001 w 476250"/>
              <a:gd name="connsiteY101" fmla="*/ 404336 h 466725"/>
              <a:gd name="connsiteX102" fmla="*/ 414814 w 476250"/>
              <a:gd name="connsiteY102" fmla="*/ 380524 h 466725"/>
              <a:gd name="connsiteX103" fmla="*/ 414814 w 476250"/>
              <a:gd name="connsiteY103" fmla="*/ 332899 h 466725"/>
              <a:gd name="connsiteX104" fmla="*/ 461486 w 476250"/>
              <a:gd name="connsiteY104" fmla="*/ 332899 h 466725"/>
              <a:gd name="connsiteX105" fmla="*/ 468154 w 476250"/>
              <a:gd name="connsiteY105" fmla="*/ 326231 h 466725"/>
              <a:gd name="connsiteX106" fmla="*/ 468154 w 476250"/>
              <a:gd name="connsiteY106" fmla="*/ 321469 h 466725"/>
              <a:gd name="connsiteX107" fmla="*/ 461486 w 476250"/>
              <a:gd name="connsiteY107" fmla="*/ 314801 h 466725"/>
              <a:gd name="connsiteX108" fmla="*/ 414814 w 476250"/>
              <a:gd name="connsiteY108" fmla="*/ 314801 h 466725"/>
              <a:gd name="connsiteX109" fmla="*/ 414814 w 476250"/>
              <a:gd name="connsiteY109" fmla="*/ 290036 h 466725"/>
              <a:gd name="connsiteX110" fmla="*/ 461486 w 476250"/>
              <a:gd name="connsiteY110" fmla="*/ 290036 h 466725"/>
              <a:gd name="connsiteX111" fmla="*/ 468154 w 476250"/>
              <a:gd name="connsiteY111" fmla="*/ 283369 h 466725"/>
              <a:gd name="connsiteX112" fmla="*/ 468154 w 476250"/>
              <a:gd name="connsiteY112" fmla="*/ 278606 h 466725"/>
              <a:gd name="connsiteX113" fmla="*/ 461486 w 476250"/>
              <a:gd name="connsiteY113" fmla="*/ 271939 h 466725"/>
              <a:gd name="connsiteX114" fmla="*/ 414814 w 476250"/>
              <a:gd name="connsiteY114" fmla="*/ 271939 h 466725"/>
              <a:gd name="connsiteX115" fmla="*/ 414814 w 476250"/>
              <a:gd name="connsiteY115" fmla="*/ 247174 h 466725"/>
              <a:gd name="connsiteX116" fmla="*/ 461486 w 476250"/>
              <a:gd name="connsiteY116" fmla="*/ 247174 h 466725"/>
              <a:gd name="connsiteX117" fmla="*/ 468154 w 476250"/>
              <a:gd name="connsiteY117" fmla="*/ 240506 h 466725"/>
              <a:gd name="connsiteX118" fmla="*/ 468154 w 476250"/>
              <a:gd name="connsiteY118" fmla="*/ 235744 h 466725"/>
              <a:gd name="connsiteX119" fmla="*/ 461486 w 476250"/>
              <a:gd name="connsiteY119" fmla="*/ 229076 h 466725"/>
              <a:gd name="connsiteX120" fmla="*/ 414814 w 476250"/>
              <a:gd name="connsiteY120" fmla="*/ 229076 h 466725"/>
              <a:gd name="connsiteX121" fmla="*/ 414814 w 476250"/>
              <a:gd name="connsiteY121" fmla="*/ 204311 h 466725"/>
              <a:gd name="connsiteX122" fmla="*/ 461486 w 476250"/>
              <a:gd name="connsiteY122" fmla="*/ 204311 h 466725"/>
              <a:gd name="connsiteX123" fmla="*/ 468154 w 476250"/>
              <a:gd name="connsiteY123" fmla="*/ 197644 h 466725"/>
              <a:gd name="connsiteX124" fmla="*/ 468154 w 476250"/>
              <a:gd name="connsiteY124" fmla="*/ 192881 h 466725"/>
              <a:gd name="connsiteX125" fmla="*/ 461486 w 476250"/>
              <a:gd name="connsiteY125" fmla="*/ 186214 h 466725"/>
              <a:gd name="connsiteX126" fmla="*/ 414814 w 476250"/>
              <a:gd name="connsiteY126" fmla="*/ 186214 h 466725"/>
              <a:gd name="connsiteX127" fmla="*/ 414814 w 476250"/>
              <a:gd name="connsiteY127" fmla="*/ 161449 h 466725"/>
              <a:gd name="connsiteX128" fmla="*/ 462439 w 476250"/>
              <a:gd name="connsiteY128" fmla="*/ 161449 h 466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</a:cxnLst>
            <a:rect l="l" t="t" r="r" b="b"/>
            <a:pathLst>
              <a:path w="476250" h="466725">
                <a:moveTo>
                  <a:pt x="462439" y="160496"/>
                </a:moveTo>
                <a:cubicBezTo>
                  <a:pt x="466249" y="160496"/>
                  <a:pt x="469106" y="157639"/>
                  <a:pt x="469106" y="153829"/>
                </a:cubicBezTo>
                <a:lnTo>
                  <a:pt x="469106" y="149066"/>
                </a:lnTo>
                <a:cubicBezTo>
                  <a:pt x="469106" y="145256"/>
                  <a:pt x="466249" y="142399"/>
                  <a:pt x="462439" y="142399"/>
                </a:cubicBezTo>
                <a:lnTo>
                  <a:pt x="415766" y="142399"/>
                </a:lnTo>
                <a:lnTo>
                  <a:pt x="415766" y="93821"/>
                </a:lnTo>
                <a:cubicBezTo>
                  <a:pt x="415766" y="80486"/>
                  <a:pt x="405289" y="70009"/>
                  <a:pt x="391954" y="70009"/>
                </a:cubicBezTo>
                <a:lnTo>
                  <a:pt x="333851" y="70009"/>
                </a:lnTo>
                <a:lnTo>
                  <a:pt x="333851" y="13811"/>
                </a:lnTo>
                <a:cubicBezTo>
                  <a:pt x="333851" y="10001"/>
                  <a:pt x="330994" y="7144"/>
                  <a:pt x="327184" y="7144"/>
                </a:cubicBezTo>
                <a:lnTo>
                  <a:pt x="322421" y="7144"/>
                </a:lnTo>
                <a:cubicBezTo>
                  <a:pt x="318611" y="7144"/>
                  <a:pt x="315754" y="10001"/>
                  <a:pt x="315754" y="13811"/>
                </a:cubicBezTo>
                <a:lnTo>
                  <a:pt x="315754" y="70009"/>
                </a:lnTo>
                <a:lnTo>
                  <a:pt x="290989" y="70009"/>
                </a:lnTo>
                <a:lnTo>
                  <a:pt x="290989" y="13811"/>
                </a:lnTo>
                <a:cubicBezTo>
                  <a:pt x="290989" y="10001"/>
                  <a:pt x="287179" y="7144"/>
                  <a:pt x="283369" y="7144"/>
                </a:cubicBezTo>
                <a:lnTo>
                  <a:pt x="278606" y="7144"/>
                </a:lnTo>
                <a:cubicBezTo>
                  <a:pt x="274796" y="7144"/>
                  <a:pt x="271939" y="10001"/>
                  <a:pt x="271939" y="13811"/>
                </a:cubicBezTo>
                <a:lnTo>
                  <a:pt x="271939" y="70009"/>
                </a:lnTo>
                <a:lnTo>
                  <a:pt x="247174" y="70009"/>
                </a:lnTo>
                <a:lnTo>
                  <a:pt x="247174" y="13811"/>
                </a:lnTo>
                <a:cubicBezTo>
                  <a:pt x="247174" y="10001"/>
                  <a:pt x="244316" y="7144"/>
                  <a:pt x="240506" y="7144"/>
                </a:cubicBezTo>
                <a:lnTo>
                  <a:pt x="235744" y="7144"/>
                </a:lnTo>
                <a:cubicBezTo>
                  <a:pt x="231934" y="7144"/>
                  <a:pt x="229076" y="10001"/>
                  <a:pt x="229076" y="13811"/>
                </a:cubicBezTo>
                <a:lnTo>
                  <a:pt x="229076" y="70009"/>
                </a:lnTo>
                <a:lnTo>
                  <a:pt x="204311" y="70009"/>
                </a:lnTo>
                <a:lnTo>
                  <a:pt x="204311" y="13811"/>
                </a:lnTo>
                <a:cubicBezTo>
                  <a:pt x="204311" y="10001"/>
                  <a:pt x="201454" y="7144"/>
                  <a:pt x="197644" y="7144"/>
                </a:cubicBezTo>
                <a:lnTo>
                  <a:pt x="192881" y="7144"/>
                </a:lnTo>
                <a:cubicBezTo>
                  <a:pt x="189071" y="7144"/>
                  <a:pt x="186214" y="10001"/>
                  <a:pt x="186214" y="13811"/>
                </a:cubicBezTo>
                <a:lnTo>
                  <a:pt x="186214" y="70009"/>
                </a:lnTo>
                <a:lnTo>
                  <a:pt x="161449" y="70009"/>
                </a:lnTo>
                <a:lnTo>
                  <a:pt x="161449" y="13811"/>
                </a:lnTo>
                <a:cubicBezTo>
                  <a:pt x="161449" y="10001"/>
                  <a:pt x="158591" y="7144"/>
                  <a:pt x="154781" y="7144"/>
                </a:cubicBezTo>
                <a:lnTo>
                  <a:pt x="150019" y="7144"/>
                </a:lnTo>
                <a:cubicBezTo>
                  <a:pt x="146209" y="7144"/>
                  <a:pt x="143351" y="10001"/>
                  <a:pt x="143351" y="13811"/>
                </a:cubicBezTo>
                <a:lnTo>
                  <a:pt x="143351" y="70009"/>
                </a:lnTo>
                <a:lnTo>
                  <a:pt x="88106" y="70009"/>
                </a:lnTo>
                <a:cubicBezTo>
                  <a:pt x="74771" y="70009"/>
                  <a:pt x="64294" y="81439"/>
                  <a:pt x="64294" y="93821"/>
                </a:cubicBezTo>
                <a:lnTo>
                  <a:pt x="64294" y="142399"/>
                </a:lnTo>
                <a:lnTo>
                  <a:pt x="13811" y="142399"/>
                </a:lnTo>
                <a:cubicBezTo>
                  <a:pt x="10001" y="142399"/>
                  <a:pt x="7144" y="145256"/>
                  <a:pt x="7144" y="149066"/>
                </a:cubicBezTo>
                <a:lnTo>
                  <a:pt x="7144" y="153829"/>
                </a:lnTo>
                <a:cubicBezTo>
                  <a:pt x="7144" y="157639"/>
                  <a:pt x="10001" y="160496"/>
                  <a:pt x="13811" y="160496"/>
                </a:cubicBezTo>
                <a:lnTo>
                  <a:pt x="64294" y="160496"/>
                </a:lnTo>
                <a:lnTo>
                  <a:pt x="64294" y="185261"/>
                </a:lnTo>
                <a:lnTo>
                  <a:pt x="13811" y="185261"/>
                </a:lnTo>
                <a:cubicBezTo>
                  <a:pt x="10001" y="185261"/>
                  <a:pt x="7144" y="188119"/>
                  <a:pt x="7144" y="191929"/>
                </a:cubicBezTo>
                <a:lnTo>
                  <a:pt x="7144" y="196691"/>
                </a:lnTo>
                <a:cubicBezTo>
                  <a:pt x="7144" y="200501"/>
                  <a:pt x="10001" y="203359"/>
                  <a:pt x="13811" y="203359"/>
                </a:cubicBezTo>
                <a:lnTo>
                  <a:pt x="64294" y="203359"/>
                </a:lnTo>
                <a:lnTo>
                  <a:pt x="64294" y="228124"/>
                </a:lnTo>
                <a:lnTo>
                  <a:pt x="13811" y="228124"/>
                </a:lnTo>
                <a:cubicBezTo>
                  <a:pt x="10001" y="229076"/>
                  <a:pt x="7144" y="231934"/>
                  <a:pt x="7144" y="235744"/>
                </a:cubicBezTo>
                <a:lnTo>
                  <a:pt x="7144" y="240506"/>
                </a:lnTo>
                <a:cubicBezTo>
                  <a:pt x="7144" y="244316"/>
                  <a:pt x="10001" y="247174"/>
                  <a:pt x="13811" y="247174"/>
                </a:cubicBezTo>
                <a:lnTo>
                  <a:pt x="64294" y="247174"/>
                </a:lnTo>
                <a:lnTo>
                  <a:pt x="64294" y="271939"/>
                </a:lnTo>
                <a:lnTo>
                  <a:pt x="13811" y="271939"/>
                </a:lnTo>
                <a:cubicBezTo>
                  <a:pt x="10001" y="271939"/>
                  <a:pt x="7144" y="274796"/>
                  <a:pt x="7144" y="278606"/>
                </a:cubicBezTo>
                <a:lnTo>
                  <a:pt x="7144" y="283369"/>
                </a:lnTo>
                <a:cubicBezTo>
                  <a:pt x="7144" y="287179"/>
                  <a:pt x="10001" y="290036"/>
                  <a:pt x="13811" y="290036"/>
                </a:cubicBezTo>
                <a:lnTo>
                  <a:pt x="64294" y="290036"/>
                </a:lnTo>
                <a:lnTo>
                  <a:pt x="64294" y="314801"/>
                </a:lnTo>
                <a:lnTo>
                  <a:pt x="13811" y="314801"/>
                </a:lnTo>
                <a:cubicBezTo>
                  <a:pt x="10001" y="314801"/>
                  <a:pt x="7144" y="317659"/>
                  <a:pt x="7144" y="321469"/>
                </a:cubicBezTo>
                <a:lnTo>
                  <a:pt x="7144" y="326231"/>
                </a:lnTo>
                <a:cubicBezTo>
                  <a:pt x="7144" y="330041"/>
                  <a:pt x="10001" y="332899"/>
                  <a:pt x="13811" y="332899"/>
                </a:cubicBezTo>
                <a:lnTo>
                  <a:pt x="64294" y="332899"/>
                </a:lnTo>
                <a:lnTo>
                  <a:pt x="64294" y="380524"/>
                </a:lnTo>
                <a:cubicBezTo>
                  <a:pt x="64294" y="393859"/>
                  <a:pt x="74771" y="404336"/>
                  <a:pt x="88106" y="404336"/>
                </a:cubicBezTo>
                <a:lnTo>
                  <a:pt x="142399" y="404336"/>
                </a:lnTo>
                <a:lnTo>
                  <a:pt x="142399" y="461486"/>
                </a:lnTo>
                <a:cubicBezTo>
                  <a:pt x="142399" y="465296"/>
                  <a:pt x="145256" y="468154"/>
                  <a:pt x="149066" y="468154"/>
                </a:cubicBezTo>
                <a:lnTo>
                  <a:pt x="153829" y="468154"/>
                </a:lnTo>
                <a:cubicBezTo>
                  <a:pt x="157639" y="468154"/>
                  <a:pt x="160496" y="465296"/>
                  <a:pt x="160496" y="461486"/>
                </a:cubicBezTo>
                <a:lnTo>
                  <a:pt x="160496" y="404336"/>
                </a:lnTo>
                <a:lnTo>
                  <a:pt x="185261" y="404336"/>
                </a:lnTo>
                <a:lnTo>
                  <a:pt x="185261" y="461486"/>
                </a:lnTo>
                <a:cubicBezTo>
                  <a:pt x="185261" y="465296"/>
                  <a:pt x="188119" y="468154"/>
                  <a:pt x="191929" y="468154"/>
                </a:cubicBezTo>
                <a:lnTo>
                  <a:pt x="196691" y="468154"/>
                </a:lnTo>
                <a:cubicBezTo>
                  <a:pt x="200501" y="468154"/>
                  <a:pt x="203359" y="465296"/>
                  <a:pt x="203359" y="461486"/>
                </a:cubicBezTo>
                <a:lnTo>
                  <a:pt x="203359" y="404336"/>
                </a:lnTo>
                <a:lnTo>
                  <a:pt x="228124" y="404336"/>
                </a:lnTo>
                <a:lnTo>
                  <a:pt x="228124" y="461486"/>
                </a:lnTo>
                <a:cubicBezTo>
                  <a:pt x="228124" y="465296"/>
                  <a:pt x="230981" y="468154"/>
                  <a:pt x="234791" y="468154"/>
                </a:cubicBezTo>
                <a:lnTo>
                  <a:pt x="239554" y="468154"/>
                </a:lnTo>
                <a:cubicBezTo>
                  <a:pt x="243364" y="468154"/>
                  <a:pt x="246221" y="465296"/>
                  <a:pt x="246221" y="461486"/>
                </a:cubicBezTo>
                <a:lnTo>
                  <a:pt x="246221" y="404336"/>
                </a:lnTo>
                <a:lnTo>
                  <a:pt x="270986" y="404336"/>
                </a:lnTo>
                <a:lnTo>
                  <a:pt x="270986" y="461486"/>
                </a:lnTo>
                <a:cubicBezTo>
                  <a:pt x="270986" y="465296"/>
                  <a:pt x="273844" y="468154"/>
                  <a:pt x="277654" y="468154"/>
                </a:cubicBezTo>
                <a:lnTo>
                  <a:pt x="283369" y="468154"/>
                </a:lnTo>
                <a:cubicBezTo>
                  <a:pt x="287179" y="468154"/>
                  <a:pt x="290036" y="465296"/>
                  <a:pt x="290036" y="461486"/>
                </a:cubicBezTo>
                <a:lnTo>
                  <a:pt x="290036" y="404336"/>
                </a:lnTo>
                <a:lnTo>
                  <a:pt x="314801" y="404336"/>
                </a:lnTo>
                <a:lnTo>
                  <a:pt x="314801" y="461486"/>
                </a:lnTo>
                <a:cubicBezTo>
                  <a:pt x="314801" y="465296"/>
                  <a:pt x="317659" y="468154"/>
                  <a:pt x="321469" y="468154"/>
                </a:cubicBezTo>
                <a:lnTo>
                  <a:pt x="326231" y="468154"/>
                </a:lnTo>
                <a:cubicBezTo>
                  <a:pt x="330041" y="468154"/>
                  <a:pt x="332899" y="465296"/>
                  <a:pt x="332899" y="461486"/>
                </a:cubicBezTo>
                <a:lnTo>
                  <a:pt x="332899" y="404336"/>
                </a:lnTo>
                <a:lnTo>
                  <a:pt x="391001" y="404336"/>
                </a:lnTo>
                <a:cubicBezTo>
                  <a:pt x="404336" y="404336"/>
                  <a:pt x="414814" y="393859"/>
                  <a:pt x="414814" y="380524"/>
                </a:cubicBezTo>
                <a:lnTo>
                  <a:pt x="414814" y="332899"/>
                </a:lnTo>
                <a:lnTo>
                  <a:pt x="461486" y="332899"/>
                </a:lnTo>
                <a:cubicBezTo>
                  <a:pt x="465296" y="332899"/>
                  <a:pt x="468154" y="330041"/>
                  <a:pt x="468154" y="326231"/>
                </a:cubicBezTo>
                <a:lnTo>
                  <a:pt x="468154" y="321469"/>
                </a:lnTo>
                <a:cubicBezTo>
                  <a:pt x="468154" y="317659"/>
                  <a:pt x="465296" y="314801"/>
                  <a:pt x="461486" y="314801"/>
                </a:cubicBezTo>
                <a:lnTo>
                  <a:pt x="414814" y="314801"/>
                </a:lnTo>
                <a:lnTo>
                  <a:pt x="414814" y="290036"/>
                </a:lnTo>
                <a:lnTo>
                  <a:pt x="461486" y="290036"/>
                </a:lnTo>
                <a:cubicBezTo>
                  <a:pt x="465296" y="290036"/>
                  <a:pt x="468154" y="287179"/>
                  <a:pt x="468154" y="283369"/>
                </a:cubicBezTo>
                <a:lnTo>
                  <a:pt x="468154" y="278606"/>
                </a:lnTo>
                <a:cubicBezTo>
                  <a:pt x="468154" y="274796"/>
                  <a:pt x="465296" y="271939"/>
                  <a:pt x="461486" y="271939"/>
                </a:cubicBezTo>
                <a:lnTo>
                  <a:pt x="414814" y="271939"/>
                </a:lnTo>
                <a:lnTo>
                  <a:pt x="414814" y="247174"/>
                </a:lnTo>
                <a:lnTo>
                  <a:pt x="461486" y="247174"/>
                </a:lnTo>
                <a:cubicBezTo>
                  <a:pt x="465296" y="247174"/>
                  <a:pt x="468154" y="244316"/>
                  <a:pt x="468154" y="240506"/>
                </a:cubicBezTo>
                <a:lnTo>
                  <a:pt x="468154" y="235744"/>
                </a:lnTo>
                <a:cubicBezTo>
                  <a:pt x="468154" y="231934"/>
                  <a:pt x="465296" y="229076"/>
                  <a:pt x="461486" y="229076"/>
                </a:cubicBezTo>
                <a:lnTo>
                  <a:pt x="414814" y="229076"/>
                </a:lnTo>
                <a:lnTo>
                  <a:pt x="414814" y="204311"/>
                </a:lnTo>
                <a:lnTo>
                  <a:pt x="461486" y="204311"/>
                </a:lnTo>
                <a:cubicBezTo>
                  <a:pt x="465296" y="204311"/>
                  <a:pt x="468154" y="201454"/>
                  <a:pt x="468154" y="197644"/>
                </a:cubicBezTo>
                <a:lnTo>
                  <a:pt x="468154" y="192881"/>
                </a:lnTo>
                <a:cubicBezTo>
                  <a:pt x="468154" y="189071"/>
                  <a:pt x="465296" y="186214"/>
                  <a:pt x="461486" y="186214"/>
                </a:cubicBezTo>
                <a:lnTo>
                  <a:pt x="414814" y="186214"/>
                </a:lnTo>
                <a:lnTo>
                  <a:pt x="414814" y="161449"/>
                </a:lnTo>
                <a:lnTo>
                  <a:pt x="462439" y="161449"/>
                </a:lnTo>
                <a:close/>
              </a:path>
            </a:pathLst>
          </a:custGeom>
          <a:solidFill>
            <a:srgbClr val="87ADDB">
              <a:alpha val="18000"/>
            </a:srgb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17554" y="444784"/>
            <a:ext cx="6923766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Contents</a:t>
            </a:r>
            <a:endParaRPr lang="ko-KR" altLang="en-US" sz="54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grpSp>
        <p:nvGrpSpPr>
          <p:cNvPr id="29" name="Graphic 421">
            <a:extLst>
              <a:ext uri="{FF2B5EF4-FFF2-40B4-BE49-F238E27FC236}">
                <a16:creationId xmlns:a16="http://schemas.microsoft.com/office/drawing/2014/main" id="{6BCD7C82-61F3-4BB0-91FA-83FBE23EC842}"/>
              </a:ext>
            </a:extLst>
          </p:cNvPr>
          <p:cNvGrpSpPr/>
          <p:nvPr/>
        </p:nvGrpSpPr>
        <p:grpSpPr>
          <a:xfrm flipH="1">
            <a:off x="7697676" y="601841"/>
            <a:ext cx="2882106" cy="5665072"/>
            <a:chOff x="4351496" y="0"/>
            <a:chExt cx="3489008" cy="6858000"/>
          </a:xfrm>
          <a:solidFill>
            <a:srgbClr val="87ADDB"/>
          </a:solidFill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B6AA9452-93F9-4986-920A-621F202468B9}"/>
                </a:ext>
              </a:extLst>
            </p:cNvPr>
            <p:cNvSpPr/>
            <p:nvPr/>
          </p:nvSpPr>
          <p:spPr>
            <a:xfrm>
              <a:off x="7175064" y="2830854"/>
              <a:ext cx="227171" cy="124301"/>
            </a:xfrm>
            <a:custGeom>
              <a:avLst/>
              <a:gdLst>
                <a:gd name="connsiteX0" fmla="*/ 127516 w 227171"/>
                <a:gd name="connsiteY0" fmla="*/ 32790 h 124301"/>
                <a:gd name="connsiteX1" fmla="*/ 124087 w 227171"/>
                <a:gd name="connsiteY1" fmla="*/ 37505 h 124301"/>
                <a:gd name="connsiteX2" fmla="*/ 118515 w 227171"/>
                <a:gd name="connsiteY2" fmla="*/ 36647 h 124301"/>
                <a:gd name="connsiteX3" fmla="*/ 79081 w 227171"/>
                <a:gd name="connsiteY3" fmla="*/ 32361 h 124301"/>
                <a:gd name="connsiteX4" fmla="*/ 3215 w 227171"/>
                <a:gd name="connsiteY4" fmla="*/ 93226 h 124301"/>
                <a:gd name="connsiteX5" fmla="*/ 27218 w 227171"/>
                <a:gd name="connsiteY5" fmla="*/ 121944 h 124301"/>
                <a:gd name="connsiteX6" fmla="*/ 114657 w 227171"/>
                <a:gd name="connsiteY6" fmla="*/ 51221 h 124301"/>
                <a:gd name="connsiteX7" fmla="*/ 120229 w 227171"/>
                <a:gd name="connsiteY7" fmla="*/ 52935 h 124301"/>
                <a:gd name="connsiteX8" fmla="*/ 120229 w 227171"/>
                <a:gd name="connsiteY8" fmla="*/ 52935 h 124301"/>
                <a:gd name="connsiteX9" fmla="*/ 179379 w 227171"/>
                <a:gd name="connsiteY9" fmla="*/ 76081 h 124301"/>
                <a:gd name="connsiteX10" fmla="*/ 223957 w 227171"/>
                <a:gd name="connsiteY10" fmla="*/ 40934 h 124301"/>
                <a:gd name="connsiteX11" fmla="*/ 207240 w 227171"/>
                <a:gd name="connsiteY11" fmla="*/ 5358 h 124301"/>
                <a:gd name="connsiteX12" fmla="*/ 206383 w 227171"/>
                <a:gd name="connsiteY12" fmla="*/ 6215 h 124301"/>
                <a:gd name="connsiteX13" fmla="*/ 149376 w 227171"/>
                <a:gd name="connsiteY13" fmla="*/ 3215 h 124301"/>
                <a:gd name="connsiteX14" fmla="*/ 127516 w 227171"/>
                <a:gd name="connsiteY14" fmla="*/ 32790 h 124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7171" h="124301">
                  <a:moveTo>
                    <a:pt x="127516" y="32790"/>
                  </a:moveTo>
                  <a:lnTo>
                    <a:pt x="124087" y="37505"/>
                  </a:lnTo>
                  <a:lnTo>
                    <a:pt x="118515" y="36647"/>
                  </a:lnTo>
                  <a:lnTo>
                    <a:pt x="79081" y="32361"/>
                  </a:lnTo>
                  <a:lnTo>
                    <a:pt x="3215" y="93226"/>
                  </a:lnTo>
                  <a:cubicBezTo>
                    <a:pt x="11359" y="102656"/>
                    <a:pt x="19502" y="112514"/>
                    <a:pt x="27218" y="121944"/>
                  </a:cubicBezTo>
                  <a:lnTo>
                    <a:pt x="114657" y="51221"/>
                  </a:lnTo>
                  <a:lnTo>
                    <a:pt x="120229" y="52935"/>
                  </a:lnTo>
                  <a:lnTo>
                    <a:pt x="120229" y="52935"/>
                  </a:lnTo>
                  <a:lnTo>
                    <a:pt x="179379" y="76081"/>
                  </a:lnTo>
                  <a:lnTo>
                    <a:pt x="223957" y="40934"/>
                  </a:lnTo>
                  <a:cubicBezTo>
                    <a:pt x="218385" y="28932"/>
                    <a:pt x="212812" y="17359"/>
                    <a:pt x="207240" y="5358"/>
                  </a:cubicBezTo>
                  <a:cubicBezTo>
                    <a:pt x="206812" y="5786"/>
                    <a:pt x="206812" y="5786"/>
                    <a:pt x="206383" y="6215"/>
                  </a:cubicBezTo>
                  <a:cubicBezTo>
                    <a:pt x="189238" y="19931"/>
                    <a:pt x="164806" y="18645"/>
                    <a:pt x="149376" y="3215"/>
                  </a:cubicBezTo>
                  <a:lnTo>
                    <a:pt x="127516" y="3279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9F785BC8-6E59-4D54-8868-D2C026836529}"/>
                </a:ext>
              </a:extLst>
            </p:cNvPr>
            <p:cNvSpPr/>
            <p:nvPr/>
          </p:nvSpPr>
          <p:spPr>
            <a:xfrm>
              <a:off x="7212354" y="2887004"/>
              <a:ext cx="210026" cy="128588"/>
            </a:xfrm>
            <a:custGeom>
              <a:avLst/>
              <a:gdLst>
                <a:gd name="connsiteX0" fmla="*/ 140803 w 210026"/>
                <a:gd name="connsiteY0" fmla="*/ 40934 h 128587"/>
                <a:gd name="connsiteX1" fmla="*/ 81653 w 210026"/>
                <a:gd name="connsiteY1" fmla="*/ 17788 h 128587"/>
                <a:gd name="connsiteX2" fmla="*/ 3215 w 210026"/>
                <a:gd name="connsiteY2" fmla="*/ 81224 h 128587"/>
                <a:gd name="connsiteX3" fmla="*/ 39219 w 210026"/>
                <a:gd name="connsiteY3" fmla="*/ 126230 h 128587"/>
                <a:gd name="connsiteX4" fmla="*/ 88940 w 210026"/>
                <a:gd name="connsiteY4" fmla="*/ 86368 h 128587"/>
                <a:gd name="connsiteX5" fmla="*/ 93226 w 210026"/>
                <a:gd name="connsiteY5" fmla="*/ 86368 h 128587"/>
                <a:gd name="connsiteX6" fmla="*/ 141661 w 210026"/>
                <a:gd name="connsiteY6" fmla="*/ 91940 h 128587"/>
                <a:gd name="connsiteX7" fmla="*/ 210669 w 210026"/>
                <a:gd name="connsiteY7" fmla="*/ 36219 h 128587"/>
                <a:gd name="connsiteX8" fmla="*/ 195667 w 210026"/>
                <a:gd name="connsiteY8" fmla="*/ 3215 h 128587"/>
                <a:gd name="connsiteX9" fmla="*/ 146804 w 210026"/>
                <a:gd name="connsiteY9" fmla="*/ 42648 h 128587"/>
                <a:gd name="connsiteX10" fmla="*/ 140803 w 210026"/>
                <a:gd name="connsiteY10" fmla="*/ 40934 h 128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0026" h="128587">
                  <a:moveTo>
                    <a:pt x="140803" y="40934"/>
                  </a:moveTo>
                  <a:lnTo>
                    <a:pt x="81653" y="17788"/>
                  </a:lnTo>
                  <a:lnTo>
                    <a:pt x="3215" y="81224"/>
                  </a:lnTo>
                  <a:cubicBezTo>
                    <a:pt x="15216" y="95798"/>
                    <a:pt x="28075" y="110371"/>
                    <a:pt x="39219" y="126230"/>
                  </a:cubicBezTo>
                  <a:lnTo>
                    <a:pt x="88940" y="86368"/>
                  </a:lnTo>
                  <a:lnTo>
                    <a:pt x="93226" y="86368"/>
                  </a:lnTo>
                  <a:lnTo>
                    <a:pt x="141661" y="91940"/>
                  </a:lnTo>
                  <a:lnTo>
                    <a:pt x="210669" y="36219"/>
                  </a:lnTo>
                  <a:cubicBezTo>
                    <a:pt x="205526" y="25075"/>
                    <a:pt x="200382" y="14359"/>
                    <a:pt x="195667" y="3215"/>
                  </a:cubicBezTo>
                  <a:lnTo>
                    <a:pt x="146804" y="42648"/>
                  </a:lnTo>
                  <a:lnTo>
                    <a:pt x="140803" y="4093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49931ACF-B3DB-40D4-9099-E1F3BAD63C43}"/>
                </a:ext>
              </a:extLst>
            </p:cNvPr>
            <p:cNvSpPr/>
            <p:nvPr/>
          </p:nvSpPr>
          <p:spPr>
            <a:xfrm>
              <a:off x="6676144" y="3952137"/>
              <a:ext cx="98584" cy="334328"/>
            </a:xfrm>
            <a:custGeom>
              <a:avLst/>
              <a:gdLst>
                <a:gd name="connsiteX0" fmla="*/ 34076 w 98583"/>
                <a:gd name="connsiteY0" fmla="*/ 331970 h 334327"/>
                <a:gd name="connsiteX1" fmla="*/ 34076 w 98583"/>
                <a:gd name="connsiteY1" fmla="*/ 107371 h 334327"/>
                <a:gd name="connsiteX2" fmla="*/ 34076 w 98583"/>
                <a:gd name="connsiteY2" fmla="*/ 103084 h 334327"/>
                <a:gd name="connsiteX3" fmla="*/ 98798 w 98583"/>
                <a:gd name="connsiteY3" fmla="*/ 38362 h 334327"/>
                <a:gd name="connsiteX4" fmla="*/ 89368 w 98583"/>
                <a:gd name="connsiteY4" fmla="*/ 3215 h 334327"/>
                <a:gd name="connsiteX5" fmla="*/ 3215 w 98583"/>
                <a:gd name="connsiteY5" fmla="*/ 89368 h 334327"/>
                <a:gd name="connsiteX6" fmla="*/ 3215 w 98583"/>
                <a:gd name="connsiteY6" fmla="*/ 319969 h 334327"/>
                <a:gd name="connsiteX7" fmla="*/ 34076 w 98583"/>
                <a:gd name="connsiteY7" fmla="*/ 331970 h 334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8583" h="334327">
                  <a:moveTo>
                    <a:pt x="34076" y="331970"/>
                  </a:moveTo>
                  <a:lnTo>
                    <a:pt x="34076" y="107371"/>
                  </a:lnTo>
                  <a:lnTo>
                    <a:pt x="34076" y="103084"/>
                  </a:lnTo>
                  <a:lnTo>
                    <a:pt x="98798" y="38362"/>
                  </a:lnTo>
                  <a:cubicBezTo>
                    <a:pt x="95798" y="26789"/>
                    <a:pt x="92369" y="14788"/>
                    <a:pt x="89368" y="3215"/>
                  </a:cubicBezTo>
                  <a:lnTo>
                    <a:pt x="3215" y="89368"/>
                  </a:lnTo>
                  <a:lnTo>
                    <a:pt x="3215" y="319969"/>
                  </a:lnTo>
                  <a:cubicBezTo>
                    <a:pt x="13502" y="323826"/>
                    <a:pt x="23789" y="328112"/>
                    <a:pt x="34076" y="3319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50395B3F-651F-4464-B9AA-7AD8A0B22BE8}"/>
                </a:ext>
              </a:extLst>
            </p:cNvPr>
            <p:cNvSpPr/>
            <p:nvPr/>
          </p:nvSpPr>
          <p:spPr>
            <a:xfrm>
              <a:off x="7238500" y="5847945"/>
              <a:ext cx="55721" cy="197168"/>
            </a:xfrm>
            <a:custGeom>
              <a:avLst/>
              <a:gdLst>
                <a:gd name="connsiteX0" fmla="*/ 3215 w 55721"/>
                <a:gd name="connsiteY0" fmla="*/ 3215 h 197167"/>
                <a:gd name="connsiteX1" fmla="*/ 34933 w 55721"/>
                <a:gd name="connsiteY1" fmla="*/ 184952 h 197167"/>
                <a:gd name="connsiteX2" fmla="*/ 34933 w 55721"/>
                <a:gd name="connsiteY2" fmla="*/ 184952 h 197167"/>
                <a:gd name="connsiteX3" fmla="*/ 53364 w 55721"/>
                <a:gd name="connsiteY3" fmla="*/ 197811 h 197167"/>
                <a:gd name="connsiteX4" fmla="*/ 17359 w 55721"/>
                <a:gd name="connsiteY4" fmla="*/ 64080 h 197167"/>
                <a:gd name="connsiteX5" fmla="*/ 3215 w 55721"/>
                <a:gd name="connsiteY5" fmla="*/ 3215 h 197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721" h="197167">
                  <a:moveTo>
                    <a:pt x="3215" y="3215"/>
                  </a:moveTo>
                  <a:lnTo>
                    <a:pt x="34933" y="184952"/>
                  </a:lnTo>
                  <a:lnTo>
                    <a:pt x="34933" y="184952"/>
                  </a:lnTo>
                  <a:lnTo>
                    <a:pt x="53364" y="197811"/>
                  </a:lnTo>
                  <a:cubicBezTo>
                    <a:pt x="40934" y="153233"/>
                    <a:pt x="27646" y="109085"/>
                    <a:pt x="17359" y="64080"/>
                  </a:cubicBezTo>
                  <a:cubicBezTo>
                    <a:pt x="12216" y="43934"/>
                    <a:pt x="7930" y="23789"/>
                    <a:pt x="3215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5D38DB3B-A1DF-4C66-9800-51A1A729E797}"/>
                </a:ext>
              </a:extLst>
            </p:cNvPr>
            <p:cNvSpPr/>
            <p:nvPr/>
          </p:nvSpPr>
          <p:spPr>
            <a:xfrm>
              <a:off x="7258645" y="2938439"/>
              <a:ext cx="180023" cy="115729"/>
            </a:xfrm>
            <a:custGeom>
              <a:avLst/>
              <a:gdLst>
                <a:gd name="connsiteX0" fmla="*/ 97512 w 180022"/>
                <a:gd name="connsiteY0" fmla="*/ 60222 h 115728"/>
                <a:gd name="connsiteX1" fmla="*/ 48649 w 180022"/>
                <a:gd name="connsiteY1" fmla="*/ 55078 h 115728"/>
                <a:gd name="connsiteX2" fmla="*/ 3215 w 180022"/>
                <a:gd name="connsiteY2" fmla="*/ 91512 h 115728"/>
                <a:gd name="connsiteX3" fmla="*/ 9644 w 180022"/>
                <a:gd name="connsiteY3" fmla="*/ 104799 h 115728"/>
                <a:gd name="connsiteX4" fmla="*/ 12216 w 180022"/>
                <a:gd name="connsiteY4" fmla="*/ 115514 h 115728"/>
                <a:gd name="connsiteX5" fmla="*/ 21217 w 180022"/>
                <a:gd name="connsiteY5" fmla="*/ 108228 h 115728"/>
                <a:gd name="connsiteX6" fmla="*/ 25074 w 180022"/>
                <a:gd name="connsiteY6" fmla="*/ 108657 h 115728"/>
                <a:gd name="connsiteX7" fmla="*/ 25074 w 180022"/>
                <a:gd name="connsiteY7" fmla="*/ 108657 h 115728"/>
                <a:gd name="connsiteX8" fmla="*/ 63222 w 180022"/>
                <a:gd name="connsiteY8" fmla="*/ 112943 h 115728"/>
                <a:gd name="connsiteX9" fmla="*/ 179808 w 180022"/>
                <a:gd name="connsiteY9" fmla="*/ 19074 h 115728"/>
                <a:gd name="connsiteX10" fmla="*/ 172522 w 180022"/>
                <a:gd name="connsiteY10" fmla="*/ 3215 h 115728"/>
                <a:gd name="connsiteX11" fmla="*/ 100941 w 180022"/>
                <a:gd name="connsiteY11" fmla="*/ 61079 h 115728"/>
                <a:gd name="connsiteX12" fmla="*/ 97512 w 180022"/>
                <a:gd name="connsiteY12" fmla="*/ 60222 h 115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0022" h="115728">
                  <a:moveTo>
                    <a:pt x="97512" y="60222"/>
                  </a:moveTo>
                  <a:lnTo>
                    <a:pt x="48649" y="55078"/>
                  </a:lnTo>
                  <a:lnTo>
                    <a:pt x="3215" y="91512"/>
                  </a:lnTo>
                  <a:cubicBezTo>
                    <a:pt x="5786" y="95798"/>
                    <a:pt x="7929" y="100084"/>
                    <a:pt x="9644" y="104799"/>
                  </a:cubicBezTo>
                  <a:cubicBezTo>
                    <a:pt x="11359" y="108228"/>
                    <a:pt x="12216" y="112086"/>
                    <a:pt x="12216" y="115514"/>
                  </a:cubicBezTo>
                  <a:lnTo>
                    <a:pt x="21217" y="108228"/>
                  </a:lnTo>
                  <a:lnTo>
                    <a:pt x="25074" y="108657"/>
                  </a:lnTo>
                  <a:lnTo>
                    <a:pt x="25074" y="108657"/>
                  </a:lnTo>
                  <a:lnTo>
                    <a:pt x="63222" y="112943"/>
                  </a:lnTo>
                  <a:lnTo>
                    <a:pt x="179808" y="19074"/>
                  </a:lnTo>
                  <a:cubicBezTo>
                    <a:pt x="177236" y="13930"/>
                    <a:pt x="174665" y="8358"/>
                    <a:pt x="172522" y="3215"/>
                  </a:cubicBezTo>
                  <a:lnTo>
                    <a:pt x="100941" y="61079"/>
                  </a:lnTo>
                  <a:lnTo>
                    <a:pt x="97512" y="6022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5619512B-CC39-42C6-8AEB-FC791A67882D}"/>
                </a:ext>
              </a:extLst>
            </p:cNvPr>
            <p:cNvSpPr/>
            <p:nvPr/>
          </p:nvSpPr>
          <p:spPr>
            <a:xfrm>
              <a:off x="7200699" y="3407783"/>
              <a:ext cx="21431" cy="42863"/>
            </a:xfrm>
            <a:custGeom>
              <a:avLst/>
              <a:gdLst>
                <a:gd name="connsiteX0" fmla="*/ 3297 w 21431"/>
                <a:gd name="connsiteY0" fmla="*/ 11359 h 42862"/>
                <a:gd name="connsiteX1" fmla="*/ 6297 w 21431"/>
                <a:gd name="connsiteY1" fmla="*/ 40505 h 42862"/>
                <a:gd name="connsiteX2" fmla="*/ 19584 w 21431"/>
                <a:gd name="connsiteY2" fmla="*/ 27218 h 42862"/>
                <a:gd name="connsiteX3" fmla="*/ 13155 w 21431"/>
                <a:gd name="connsiteY3" fmla="*/ 3215 h 42862"/>
                <a:gd name="connsiteX4" fmla="*/ 3297 w 21431"/>
                <a:gd name="connsiteY4" fmla="*/ 11359 h 42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431" h="42862">
                  <a:moveTo>
                    <a:pt x="3297" y="11359"/>
                  </a:moveTo>
                  <a:cubicBezTo>
                    <a:pt x="2868" y="21217"/>
                    <a:pt x="4154" y="31075"/>
                    <a:pt x="6297" y="40505"/>
                  </a:cubicBezTo>
                  <a:lnTo>
                    <a:pt x="19584" y="27218"/>
                  </a:lnTo>
                  <a:lnTo>
                    <a:pt x="13155" y="3215"/>
                  </a:lnTo>
                  <a:lnTo>
                    <a:pt x="3297" y="113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F86A2C4F-A6AD-43E0-ADA9-CC65DEB654F9}"/>
                </a:ext>
              </a:extLst>
            </p:cNvPr>
            <p:cNvSpPr/>
            <p:nvPr/>
          </p:nvSpPr>
          <p:spPr>
            <a:xfrm>
              <a:off x="7208068" y="3045595"/>
              <a:ext cx="300038" cy="458629"/>
            </a:xfrm>
            <a:custGeom>
              <a:avLst/>
              <a:gdLst>
                <a:gd name="connsiteX0" fmla="*/ 127944 w 300037"/>
                <a:gd name="connsiteY0" fmla="*/ 163092 h 458628"/>
                <a:gd name="connsiteX1" fmla="*/ 127087 w 300037"/>
                <a:gd name="connsiteY1" fmla="*/ 165235 h 458628"/>
                <a:gd name="connsiteX2" fmla="*/ 22931 w 300037"/>
                <a:gd name="connsiteY2" fmla="*/ 249246 h 458628"/>
                <a:gd name="connsiteX3" fmla="*/ 8787 w 300037"/>
                <a:gd name="connsiteY3" fmla="*/ 308396 h 458628"/>
                <a:gd name="connsiteX4" fmla="*/ 10930 w 300037"/>
                <a:gd name="connsiteY4" fmla="*/ 310539 h 458628"/>
                <a:gd name="connsiteX5" fmla="*/ 11358 w 300037"/>
                <a:gd name="connsiteY5" fmla="*/ 313111 h 458628"/>
                <a:gd name="connsiteX6" fmla="*/ 16073 w 300037"/>
                <a:gd name="connsiteY6" fmla="*/ 331542 h 458628"/>
                <a:gd name="connsiteX7" fmla="*/ 202525 w 300037"/>
                <a:gd name="connsiteY7" fmla="*/ 181523 h 458628"/>
                <a:gd name="connsiteX8" fmla="*/ 185380 w 300037"/>
                <a:gd name="connsiteY8" fmla="*/ 169093 h 458628"/>
                <a:gd name="connsiteX9" fmla="*/ 192238 w 300037"/>
                <a:gd name="connsiteY9" fmla="*/ 108657 h 458628"/>
                <a:gd name="connsiteX10" fmla="*/ 252675 w 300037"/>
                <a:gd name="connsiteY10" fmla="*/ 115086 h 458628"/>
                <a:gd name="connsiteX11" fmla="*/ 246245 w 300037"/>
                <a:gd name="connsiteY11" fmla="*/ 175522 h 458628"/>
                <a:gd name="connsiteX12" fmla="*/ 231243 w 300037"/>
                <a:gd name="connsiteY12" fmla="*/ 183237 h 458628"/>
                <a:gd name="connsiteX13" fmla="*/ 229100 w 300037"/>
                <a:gd name="connsiteY13" fmla="*/ 185380 h 458628"/>
                <a:gd name="connsiteX14" fmla="*/ 21646 w 300037"/>
                <a:gd name="connsiteY14" fmla="*/ 352544 h 458628"/>
                <a:gd name="connsiteX15" fmla="*/ 31933 w 300037"/>
                <a:gd name="connsiteY15" fmla="*/ 390263 h 458628"/>
                <a:gd name="connsiteX16" fmla="*/ 33218 w 300037"/>
                <a:gd name="connsiteY16" fmla="*/ 395407 h 458628"/>
                <a:gd name="connsiteX17" fmla="*/ 3215 w 300037"/>
                <a:gd name="connsiteY17" fmla="*/ 425410 h 458628"/>
                <a:gd name="connsiteX18" fmla="*/ 7072 w 300037"/>
                <a:gd name="connsiteY18" fmla="*/ 439984 h 458628"/>
                <a:gd name="connsiteX19" fmla="*/ 36647 w 300037"/>
                <a:gd name="connsiteY19" fmla="*/ 458415 h 458628"/>
                <a:gd name="connsiteX20" fmla="*/ 67508 w 300037"/>
                <a:gd name="connsiteY20" fmla="*/ 445127 h 458628"/>
                <a:gd name="connsiteX21" fmla="*/ 124087 w 300037"/>
                <a:gd name="connsiteY21" fmla="*/ 291679 h 458628"/>
                <a:gd name="connsiteX22" fmla="*/ 140375 w 300037"/>
                <a:gd name="connsiteY22" fmla="*/ 273677 h 458628"/>
                <a:gd name="connsiteX23" fmla="*/ 209812 w 300037"/>
                <a:gd name="connsiteY23" fmla="*/ 279678 h 458628"/>
                <a:gd name="connsiteX24" fmla="*/ 220956 w 300037"/>
                <a:gd name="connsiteY24" fmla="*/ 286965 h 458628"/>
                <a:gd name="connsiteX25" fmla="*/ 234243 w 300037"/>
                <a:gd name="connsiteY25" fmla="*/ 357688 h 458628"/>
                <a:gd name="connsiteX26" fmla="*/ 234243 w 300037"/>
                <a:gd name="connsiteY26" fmla="*/ 360688 h 458628"/>
                <a:gd name="connsiteX27" fmla="*/ 271105 w 300037"/>
                <a:gd name="connsiteY27" fmla="*/ 330684 h 458628"/>
                <a:gd name="connsiteX28" fmla="*/ 299823 w 300037"/>
                <a:gd name="connsiteY28" fmla="*/ 63222 h 458628"/>
                <a:gd name="connsiteX29" fmla="*/ 299823 w 300037"/>
                <a:gd name="connsiteY29" fmla="*/ 63222 h 458628"/>
                <a:gd name="connsiteX30" fmla="*/ 271963 w 300037"/>
                <a:gd name="connsiteY30" fmla="*/ 3215 h 458628"/>
                <a:gd name="connsiteX31" fmla="*/ 152376 w 300037"/>
                <a:gd name="connsiteY31" fmla="*/ 100513 h 458628"/>
                <a:gd name="connsiteX32" fmla="*/ 127944 w 300037"/>
                <a:gd name="connsiteY32" fmla="*/ 163092 h 458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00037" h="458628">
                  <a:moveTo>
                    <a:pt x="127944" y="163092"/>
                  </a:moveTo>
                  <a:lnTo>
                    <a:pt x="127087" y="165235"/>
                  </a:lnTo>
                  <a:lnTo>
                    <a:pt x="22931" y="249246"/>
                  </a:lnTo>
                  <a:cubicBezTo>
                    <a:pt x="18645" y="268962"/>
                    <a:pt x="13930" y="288679"/>
                    <a:pt x="8787" y="308396"/>
                  </a:cubicBezTo>
                  <a:lnTo>
                    <a:pt x="10930" y="310539"/>
                  </a:lnTo>
                  <a:lnTo>
                    <a:pt x="11358" y="313111"/>
                  </a:lnTo>
                  <a:lnTo>
                    <a:pt x="16073" y="331542"/>
                  </a:lnTo>
                  <a:lnTo>
                    <a:pt x="202525" y="181523"/>
                  </a:lnTo>
                  <a:cubicBezTo>
                    <a:pt x="196096" y="178951"/>
                    <a:pt x="190095" y="174665"/>
                    <a:pt x="185380" y="169093"/>
                  </a:cubicBezTo>
                  <a:cubicBezTo>
                    <a:pt x="170378" y="150662"/>
                    <a:pt x="173807" y="123658"/>
                    <a:pt x="192238" y="108657"/>
                  </a:cubicBezTo>
                  <a:cubicBezTo>
                    <a:pt x="210669" y="93655"/>
                    <a:pt x="237673" y="96655"/>
                    <a:pt x="252675" y="115086"/>
                  </a:cubicBezTo>
                  <a:cubicBezTo>
                    <a:pt x="267676" y="133517"/>
                    <a:pt x="264676" y="160520"/>
                    <a:pt x="246245" y="175522"/>
                  </a:cubicBezTo>
                  <a:cubicBezTo>
                    <a:pt x="241530" y="179380"/>
                    <a:pt x="236387" y="181523"/>
                    <a:pt x="231243" y="183237"/>
                  </a:cubicBezTo>
                  <a:cubicBezTo>
                    <a:pt x="230814" y="184094"/>
                    <a:pt x="229957" y="184523"/>
                    <a:pt x="229100" y="185380"/>
                  </a:cubicBezTo>
                  <a:lnTo>
                    <a:pt x="21646" y="352544"/>
                  </a:lnTo>
                  <a:lnTo>
                    <a:pt x="31933" y="390263"/>
                  </a:lnTo>
                  <a:lnTo>
                    <a:pt x="33218" y="395407"/>
                  </a:lnTo>
                  <a:lnTo>
                    <a:pt x="3215" y="425410"/>
                  </a:lnTo>
                  <a:cubicBezTo>
                    <a:pt x="4501" y="430125"/>
                    <a:pt x="5786" y="435269"/>
                    <a:pt x="7072" y="439984"/>
                  </a:cubicBezTo>
                  <a:cubicBezTo>
                    <a:pt x="9644" y="453700"/>
                    <a:pt x="25074" y="456700"/>
                    <a:pt x="36647" y="458415"/>
                  </a:cubicBezTo>
                  <a:cubicBezTo>
                    <a:pt x="48220" y="460129"/>
                    <a:pt x="63651" y="457986"/>
                    <a:pt x="67508" y="445127"/>
                  </a:cubicBezTo>
                  <a:cubicBezTo>
                    <a:pt x="88940" y="394978"/>
                    <a:pt x="101798" y="341828"/>
                    <a:pt x="124087" y="291679"/>
                  </a:cubicBezTo>
                  <a:cubicBezTo>
                    <a:pt x="127516" y="284393"/>
                    <a:pt x="131373" y="274963"/>
                    <a:pt x="140375" y="273677"/>
                  </a:cubicBezTo>
                  <a:cubicBezTo>
                    <a:pt x="163949" y="267676"/>
                    <a:pt x="186238" y="280964"/>
                    <a:pt x="209812" y="279678"/>
                  </a:cubicBezTo>
                  <a:cubicBezTo>
                    <a:pt x="214955" y="278821"/>
                    <a:pt x="220099" y="281821"/>
                    <a:pt x="220956" y="286965"/>
                  </a:cubicBezTo>
                  <a:cubicBezTo>
                    <a:pt x="228243" y="309682"/>
                    <a:pt x="232529" y="333685"/>
                    <a:pt x="234243" y="357688"/>
                  </a:cubicBezTo>
                  <a:cubicBezTo>
                    <a:pt x="234243" y="358545"/>
                    <a:pt x="234243" y="359831"/>
                    <a:pt x="234243" y="360688"/>
                  </a:cubicBezTo>
                  <a:lnTo>
                    <a:pt x="271105" y="330684"/>
                  </a:lnTo>
                  <a:lnTo>
                    <a:pt x="299823" y="63222"/>
                  </a:lnTo>
                  <a:lnTo>
                    <a:pt x="299823" y="63222"/>
                  </a:lnTo>
                  <a:cubicBezTo>
                    <a:pt x="290393" y="43077"/>
                    <a:pt x="281392" y="22932"/>
                    <a:pt x="271963" y="3215"/>
                  </a:cubicBezTo>
                  <a:lnTo>
                    <a:pt x="152376" y="100513"/>
                  </a:lnTo>
                  <a:lnTo>
                    <a:pt x="127944" y="16309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0EA18B00-CAE6-4FA8-9459-9A96A7BB093E}"/>
                </a:ext>
              </a:extLst>
            </p:cNvPr>
            <p:cNvSpPr/>
            <p:nvPr/>
          </p:nvSpPr>
          <p:spPr>
            <a:xfrm>
              <a:off x="6726722" y="4008715"/>
              <a:ext cx="60008" cy="287179"/>
            </a:xfrm>
            <a:custGeom>
              <a:avLst/>
              <a:gdLst>
                <a:gd name="connsiteX0" fmla="*/ 54221 w 60007"/>
                <a:gd name="connsiteY0" fmla="*/ 3215 h 287178"/>
                <a:gd name="connsiteX1" fmla="*/ 3215 w 60007"/>
                <a:gd name="connsiteY1" fmla="*/ 54221 h 287178"/>
                <a:gd name="connsiteX2" fmla="*/ 3215 w 60007"/>
                <a:gd name="connsiteY2" fmla="*/ 282678 h 287178"/>
                <a:gd name="connsiteX3" fmla="*/ 12216 w 60007"/>
                <a:gd name="connsiteY3" fmla="*/ 286107 h 287178"/>
                <a:gd name="connsiteX4" fmla="*/ 12216 w 60007"/>
                <a:gd name="connsiteY4" fmla="*/ 65794 h 287178"/>
                <a:gd name="connsiteX5" fmla="*/ 11787 w 60007"/>
                <a:gd name="connsiteY5" fmla="*/ 61508 h 287178"/>
                <a:gd name="connsiteX6" fmla="*/ 57650 w 60007"/>
                <a:gd name="connsiteY6" fmla="*/ 15645 h 287178"/>
                <a:gd name="connsiteX7" fmla="*/ 54221 w 60007"/>
                <a:gd name="connsiteY7" fmla="*/ 3215 h 287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007" h="287178">
                  <a:moveTo>
                    <a:pt x="54221" y="3215"/>
                  </a:moveTo>
                  <a:lnTo>
                    <a:pt x="3215" y="54221"/>
                  </a:lnTo>
                  <a:lnTo>
                    <a:pt x="3215" y="282678"/>
                  </a:lnTo>
                  <a:cubicBezTo>
                    <a:pt x="6215" y="283964"/>
                    <a:pt x="9215" y="284821"/>
                    <a:pt x="12216" y="286107"/>
                  </a:cubicBezTo>
                  <a:lnTo>
                    <a:pt x="12216" y="65794"/>
                  </a:lnTo>
                  <a:lnTo>
                    <a:pt x="11787" y="61508"/>
                  </a:lnTo>
                  <a:lnTo>
                    <a:pt x="57650" y="15645"/>
                  </a:lnTo>
                  <a:cubicBezTo>
                    <a:pt x="56364" y="11787"/>
                    <a:pt x="55078" y="7501"/>
                    <a:pt x="54221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04A41D5B-71EC-4A91-A21C-976FCAB6BB9F}"/>
                </a:ext>
              </a:extLst>
            </p:cNvPr>
            <p:cNvSpPr/>
            <p:nvPr/>
          </p:nvSpPr>
          <p:spPr>
            <a:xfrm>
              <a:off x="6777728" y="4008715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3B5CEB58-3CE8-42DD-BCFA-E62D1EC1EEF2}"/>
                </a:ext>
              </a:extLst>
            </p:cNvPr>
            <p:cNvSpPr/>
            <p:nvPr/>
          </p:nvSpPr>
          <p:spPr>
            <a:xfrm>
              <a:off x="7228642" y="3014305"/>
              <a:ext cx="244316" cy="252889"/>
            </a:xfrm>
            <a:custGeom>
              <a:avLst/>
              <a:gdLst>
                <a:gd name="connsiteX0" fmla="*/ 3215 w 244316"/>
                <a:gd name="connsiteY0" fmla="*/ 192667 h 252888"/>
                <a:gd name="connsiteX1" fmla="*/ 7501 w 244316"/>
                <a:gd name="connsiteY1" fmla="*/ 251389 h 252888"/>
                <a:gd name="connsiteX2" fmla="*/ 89797 w 244316"/>
                <a:gd name="connsiteY2" fmla="*/ 184952 h 252888"/>
                <a:gd name="connsiteX3" fmla="*/ 89797 w 244316"/>
                <a:gd name="connsiteY3" fmla="*/ 184952 h 252888"/>
                <a:gd name="connsiteX4" fmla="*/ 114229 w 244316"/>
                <a:gd name="connsiteY4" fmla="*/ 122372 h 252888"/>
                <a:gd name="connsiteX5" fmla="*/ 115086 w 244316"/>
                <a:gd name="connsiteY5" fmla="*/ 119801 h 252888"/>
                <a:gd name="connsiteX6" fmla="*/ 243673 w 244316"/>
                <a:gd name="connsiteY6" fmla="*/ 16073 h 252888"/>
                <a:gd name="connsiteX7" fmla="*/ 237673 w 244316"/>
                <a:gd name="connsiteY7" fmla="*/ 3215 h 252888"/>
                <a:gd name="connsiteX8" fmla="*/ 211526 w 244316"/>
                <a:gd name="connsiteY8" fmla="*/ 24217 h 252888"/>
                <a:gd name="connsiteX9" fmla="*/ 3215 w 244316"/>
                <a:gd name="connsiteY9" fmla="*/ 192667 h 252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4316" h="252888">
                  <a:moveTo>
                    <a:pt x="3215" y="192667"/>
                  </a:moveTo>
                  <a:cubicBezTo>
                    <a:pt x="4072" y="212384"/>
                    <a:pt x="9216" y="232101"/>
                    <a:pt x="7501" y="251389"/>
                  </a:cubicBezTo>
                  <a:lnTo>
                    <a:pt x="89797" y="184952"/>
                  </a:lnTo>
                  <a:lnTo>
                    <a:pt x="89797" y="184952"/>
                  </a:lnTo>
                  <a:lnTo>
                    <a:pt x="114229" y="122372"/>
                  </a:lnTo>
                  <a:lnTo>
                    <a:pt x="115086" y="119801"/>
                  </a:lnTo>
                  <a:lnTo>
                    <a:pt x="243673" y="16073"/>
                  </a:lnTo>
                  <a:cubicBezTo>
                    <a:pt x="241530" y="11787"/>
                    <a:pt x="239816" y="7501"/>
                    <a:pt x="237673" y="3215"/>
                  </a:cubicBezTo>
                  <a:cubicBezTo>
                    <a:pt x="229529" y="9644"/>
                    <a:pt x="220528" y="16931"/>
                    <a:pt x="211526" y="24217"/>
                  </a:cubicBezTo>
                  <a:cubicBezTo>
                    <a:pt x="152805" y="70937"/>
                    <a:pt x="78224" y="131802"/>
                    <a:pt x="3215" y="1926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5C4F23C1-B398-4EC1-8C62-94FED602E514}"/>
                </a:ext>
              </a:extLst>
            </p:cNvPr>
            <p:cNvSpPr/>
            <p:nvPr/>
          </p:nvSpPr>
          <p:spPr>
            <a:xfrm>
              <a:off x="6984325" y="2508528"/>
              <a:ext cx="265748" cy="257175"/>
            </a:xfrm>
            <a:custGeom>
              <a:avLst/>
              <a:gdLst>
                <a:gd name="connsiteX0" fmla="*/ 49506 w 265747"/>
                <a:gd name="connsiteY0" fmla="*/ 254389 h 257175"/>
                <a:gd name="connsiteX1" fmla="*/ 64937 w 265747"/>
                <a:gd name="connsiteY1" fmla="*/ 241959 h 257175"/>
                <a:gd name="connsiteX2" fmla="*/ 94512 w 265747"/>
                <a:gd name="connsiteY2" fmla="*/ 165664 h 257175"/>
                <a:gd name="connsiteX3" fmla="*/ 94512 w 265747"/>
                <a:gd name="connsiteY3" fmla="*/ 165664 h 257175"/>
                <a:gd name="connsiteX4" fmla="*/ 96226 w 265747"/>
                <a:gd name="connsiteY4" fmla="*/ 160520 h 257175"/>
                <a:gd name="connsiteX5" fmla="*/ 262533 w 265747"/>
                <a:gd name="connsiteY5" fmla="*/ 26361 h 257175"/>
                <a:gd name="connsiteX6" fmla="*/ 251817 w 265747"/>
                <a:gd name="connsiteY6" fmla="*/ 3215 h 257175"/>
                <a:gd name="connsiteX7" fmla="*/ 3215 w 265747"/>
                <a:gd name="connsiteY7" fmla="*/ 203811 h 257175"/>
                <a:gd name="connsiteX8" fmla="*/ 49506 w 265747"/>
                <a:gd name="connsiteY8" fmla="*/ 254389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5747" h="257175">
                  <a:moveTo>
                    <a:pt x="49506" y="254389"/>
                  </a:moveTo>
                  <a:lnTo>
                    <a:pt x="64937" y="241959"/>
                  </a:lnTo>
                  <a:lnTo>
                    <a:pt x="94512" y="165664"/>
                  </a:lnTo>
                  <a:lnTo>
                    <a:pt x="94512" y="165664"/>
                  </a:lnTo>
                  <a:lnTo>
                    <a:pt x="96226" y="160520"/>
                  </a:lnTo>
                  <a:lnTo>
                    <a:pt x="262533" y="26361"/>
                  </a:lnTo>
                  <a:cubicBezTo>
                    <a:pt x="259104" y="18645"/>
                    <a:pt x="255675" y="10930"/>
                    <a:pt x="251817" y="3215"/>
                  </a:cubicBezTo>
                  <a:lnTo>
                    <a:pt x="3215" y="203811"/>
                  </a:lnTo>
                  <a:cubicBezTo>
                    <a:pt x="19074" y="220956"/>
                    <a:pt x="34076" y="237673"/>
                    <a:pt x="49506" y="25438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888BF47E-C1D6-42E3-93F4-1260871C6634}"/>
                </a:ext>
              </a:extLst>
            </p:cNvPr>
            <p:cNvSpPr/>
            <p:nvPr/>
          </p:nvSpPr>
          <p:spPr>
            <a:xfrm>
              <a:off x="6799588" y="2266355"/>
              <a:ext cx="342900" cy="342900"/>
            </a:xfrm>
            <a:custGeom>
              <a:avLst/>
              <a:gdLst>
                <a:gd name="connsiteX0" fmla="*/ 25932 w 342900"/>
                <a:gd name="connsiteY0" fmla="*/ 265962 h 342900"/>
                <a:gd name="connsiteX1" fmla="*/ 190524 w 342900"/>
                <a:gd name="connsiteY1" fmla="*/ 133088 h 342900"/>
                <a:gd name="connsiteX2" fmla="*/ 193953 w 342900"/>
                <a:gd name="connsiteY2" fmla="*/ 130516 h 342900"/>
                <a:gd name="connsiteX3" fmla="*/ 209383 w 342900"/>
                <a:gd name="connsiteY3" fmla="*/ 102656 h 342900"/>
                <a:gd name="connsiteX4" fmla="*/ 269819 w 342900"/>
                <a:gd name="connsiteY4" fmla="*/ 109085 h 342900"/>
                <a:gd name="connsiteX5" fmla="*/ 263390 w 342900"/>
                <a:gd name="connsiteY5" fmla="*/ 169521 h 342900"/>
                <a:gd name="connsiteX6" fmla="*/ 228243 w 342900"/>
                <a:gd name="connsiteY6" fmla="*/ 178094 h 342900"/>
                <a:gd name="connsiteX7" fmla="*/ 227386 w 342900"/>
                <a:gd name="connsiteY7" fmla="*/ 178951 h 342900"/>
                <a:gd name="connsiteX8" fmla="*/ 64508 w 342900"/>
                <a:gd name="connsiteY8" fmla="*/ 310110 h 342900"/>
                <a:gd name="connsiteX9" fmla="*/ 92797 w 342900"/>
                <a:gd name="connsiteY9" fmla="*/ 341400 h 342900"/>
                <a:gd name="connsiteX10" fmla="*/ 333256 w 342900"/>
                <a:gd name="connsiteY10" fmla="*/ 147661 h 342900"/>
                <a:gd name="connsiteX11" fmla="*/ 341400 w 342900"/>
                <a:gd name="connsiteY11" fmla="*/ 73509 h 342900"/>
                <a:gd name="connsiteX12" fmla="*/ 341400 w 342900"/>
                <a:gd name="connsiteY12" fmla="*/ 73509 h 342900"/>
                <a:gd name="connsiteX13" fmla="*/ 319968 w 342900"/>
                <a:gd name="connsiteY13" fmla="*/ 39219 h 342900"/>
                <a:gd name="connsiteX14" fmla="*/ 295537 w 342900"/>
                <a:gd name="connsiteY14" fmla="*/ 3215 h 342900"/>
                <a:gd name="connsiteX15" fmla="*/ 3215 w 342900"/>
                <a:gd name="connsiteY15" fmla="*/ 238958 h 342900"/>
                <a:gd name="connsiteX16" fmla="*/ 25932 w 342900"/>
                <a:gd name="connsiteY16" fmla="*/ 265962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42900" h="342900">
                  <a:moveTo>
                    <a:pt x="25932" y="265962"/>
                  </a:moveTo>
                  <a:lnTo>
                    <a:pt x="190524" y="133088"/>
                  </a:lnTo>
                  <a:cubicBezTo>
                    <a:pt x="191810" y="132231"/>
                    <a:pt x="192667" y="131374"/>
                    <a:pt x="193953" y="130516"/>
                  </a:cubicBezTo>
                  <a:cubicBezTo>
                    <a:pt x="195239" y="119801"/>
                    <a:pt x="200382" y="109942"/>
                    <a:pt x="209383" y="102656"/>
                  </a:cubicBezTo>
                  <a:cubicBezTo>
                    <a:pt x="227814" y="87654"/>
                    <a:pt x="254817" y="90654"/>
                    <a:pt x="269819" y="109085"/>
                  </a:cubicBezTo>
                  <a:cubicBezTo>
                    <a:pt x="284821" y="127516"/>
                    <a:pt x="281821" y="154519"/>
                    <a:pt x="263390" y="169521"/>
                  </a:cubicBezTo>
                  <a:cubicBezTo>
                    <a:pt x="253103" y="177665"/>
                    <a:pt x="240244" y="180237"/>
                    <a:pt x="228243" y="178094"/>
                  </a:cubicBezTo>
                  <a:cubicBezTo>
                    <a:pt x="227814" y="178522"/>
                    <a:pt x="227814" y="178522"/>
                    <a:pt x="227386" y="178951"/>
                  </a:cubicBezTo>
                  <a:lnTo>
                    <a:pt x="64508" y="310110"/>
                  </a:lnTo>
                  <a:cubicBezTo>
                    <a:pt x="73938" y="320826"/>
                    <a:pt x="83367" y="331113"/>
                    <a:pt x="92797" y="341400"/>
                  </a:cubicBezTo>
                  <a:lnTo>
                    <a:pt x="333256" y="147661"/>
                  </a:lnTo>
                  <a:lnTo>
                    <a:pt x="341400" y="73509"/>
                  </a:lnTo>
                  <a:lnTo>
                    <a:pt x="341400" y="73509"/>
                  </a:lnTo>
                  <a:cubicBezTo>
                    <a:pt x="334113" y="61936"/>
                    <a:pt x="327255" y="50363"/>
                    <a:pt x="319968" y="39219"/>
                  </a:cubicBezTo>
                  <a:cubicBezTo>
                    <a:pt x="312253" y="26789"/>
                    <a:pt x="304109" y="14788"/>
                    <a:pt x="295537" y="3215"/>
                  </a:cubicBezTo>
                  <a:lnTo>
                    <a:pt x="3215" y="238958"/>
                  </a:lnTo>
                  <a:cubicBezTo>
                    <a:pt x="10501" y="247959"/>
                    <a:pt x="18217" y="256961"/>
                    <a:pt x="25932" y="26596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FA3CCED5-ACCC-4224-8A31-981ED361536C}"/>
                </a:ext>
              </a:extLst>
            </p:cNvPr>
            <p:cNvSpPr/>
            <p:nvPr/>
          </p:nvSpPr>
          <p:spPr>
            <a:xfrm>
              <a:off x="7057620" y="2570678"/>
              <a:ext cx="261461" cy="295751"/>
            </a:xfrm>
            <a:custGeom>
              <a:avLst/>
              <a:gdLst>
                <a:gd name="connsiteX0" fmla="*/ 26361 w 261461"/>
                <a:gd name="connsiteY0" fmla="*/ 198668 h 295751"/>
                <a:gd name="connsiteX1" fmla="*/ 24646 w 261461"/>
                <a:gd name="connsiteY1" fmla="*/ 203811 h 295751"/>
                <a:gd name="connsiteX2" fmla="*/ 3215 w 261461"/>
                <a:gd name="connsiteY2" fmla="*/ 221385 h 295751"/>
                <a:gd name="connsiteX3" fmla="*/ 32790 w 261461"/>
                <a:gd name="connsiteY3" fmla="*/ 253960 h 295751"/>
                <a:gd name="connsiteX4" fmla="*/ 112086 w 261461"/>
                <a:gd name="connsiteY4" fmla="*/ 190095 h 295751"/>
                <a:gd name="connsiteX5" fmla="*/ 131374 w 261461"/>
                <a:gd name="connsiteY5" fmla="*/ 139946 h 295751"/>
                <a:gd name="connsiteX6" fmla="*/ 132660 w 261461"/>
                <a:gd name="connsiteY6" fmla="*/ 137374 h 295751"/>
                <a:gd name="connsiteX7" fmla="*/ 156663 w 261461"/>
                <a:gd name="connsiteY7" fmla="*/ 118086 h 295751"/>
                <a:gd name="connsiteX8" fmla="*/ 163521 w 261461"/>
                <a:gd name="connsiteY8" fmla="*/ 58936 h 295751"/>
                <a:gd name="connsiteX9" fmla="*/ 223957 w 261461"/>
                <a:gd name="connsiteY9" fmla="*/ 65794 h 295751"/>
                <a:gd name="connsiteX10" fmla="*/ 217527 w 261461"/>
                <a:gd name="connsiteY10" fmla="*/ 126230 h 295751"/>
                <a:gd name="connsiteX11" fmla="*/ 171665 w 261461"/>
                <a:gd name="connsiteY11" fmla="*/ 131374 h 295751"/>
                <a:gd name="connsiteX12" fmla="*/ 148519 w 261461"/>
                <a:gd name="connsiteY12" fmla="*/ 150233 h 295751"/>
                <a:gd name="connsiteX13" fmla="*/ 129231 w 261461"/>
                <a:gd name="connsiteY13" fmla="*/ 200382 h 295751"/>
                <a:gd name="connsiteX14" fmla="*/ 128373 w 261461"/>
                <a:gd name="connsiteY14" fmla="*/ 202525 h 295751"/>
                <a:gd name="connsiteX15" fmla="*/ 46077 w 261461"/>
                <a:gd name="connsiteY15" fmla="*/ 268962 h 295751"/>
                <a:gd name="connsiteX16" fmla="*/ 69223 w 261461"/>
                <a:gd name="connsiteY16" fmla="*/ 294680 h 295751"/>
                <a:gd name="connsiteX17" fmla="*/ 259961 w 261461"/>
                <a:gd name="connsiteY17" fmla="*/ 141232 h 295751"/>
                <a:gd name="connsiteX18" fmla="*/ 247102 w 261461"/>
                <a:gd name="connsiteY18" fmla="*/ 112086 h 295751"/>
                <a:gd name="connsiteX19" fmla="*/ 247102 w 261461"/>
                <a:gd name="connsiteY19" fmla="*/ 112086 h 295751"/>
                <a:gd name="connsiteX20" fmla="*/ 205526 w 261461"/>
                <a:gd name="connsiteY20" fmla="*/ 3215 h 295751"/>
                <a:gd name="connsiteX21" fmla="*/ 56364 w 261461"/>
                <a:gd name="connsiteY21" fmla="*/ 123658 h 295751"/>
                <a:gd name="connsiteX22" fmla="*/ 26361 w 261461"/>
                <a:gd name="connsiteY22" fmla="*/ 198668 h 295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61461" h="295751">
                  <a:moveTo>
                    <a:pt x="26361" y="198668"/>
                  </a:moveTo>
                  <a:lnTo>
                    <a:pt x="24646" y="203811"/>
                  </a:lnTo>
                  <a:lnTo>
                    <a:pt x="3215" y="221385"/>
                  </a:lnTo>
                  <a:cubicBezTo>
                    <a:pt x="13073" y="232101"/>
                    <a:pt x="22932" y="243245"/>
                    <a:pt x="32790" y="253960"/>
                  </a:cubicBezTo>
                  <a:lnTo>
                    <a:pt x="112086" y="190095"/>
                  </a:lnTo>
                  <a:lnTo>
                    <a:pt x="131374" y="139946"/>
                  </a:lnTo>
                  <a:lnTo>
                    <a:pt x="132660" y="137374"/>
                  </a:lnTo>
                  <a:lnTo>
                    <a:pt x="156663" y="118086"/>
                  </a:lnTo>
                  <a:cubicBezTo>
                    <a:pt x="142947" y="99655"/>
                    <a:pt x="145518" y="73509"/>
                    <a:pt x="163521" y="58936"/>
                  </a:cubicBezTo>
                  <a:cubicBezTo>
                    <a:pt x="181951" y="43934"/>
                    <a:pt x="209384" y="47363"/>
                    <a:pt x="223957" y="65794"/>
                  </a:cubicBezTo>
                  <a:cubicBezTo>
                    <a:pt x="238958" y="84225"/>
                    <a:pt x="235958" y="111228"/>
                    <a:pt x="217527" y="126230"/>
                  </a:cubicBezTo>
                  <a:cubicBezTo>
                    <a:pt x="204240" y="136946"/>
                    <a:pt x="186238" y="138232"/>
                    <a:pt x="171665" y="131374"/>
                  </a:cubicBezTo>
                  <a:lnTo>
                    <a:pt x="148519" y="150233"/>
                  </a:lnTo>
                  <a:lnTo>
                    <a:pt x="129231" y="200382"/>
                  </a:lnTo>
                  <a:lnTo>
                    <a:pt x="128373" y="202525"/>
                  </a:lnTo>
                  <a:lnTo>
                    <a:pt x="46077" y="268962"/>
                  </a:lnTo>
                  <a:cubicBezTo>
                    <a:pt x="53793" y="277535"/>
                    <a:pt x="61508" y="286107"/>
                    <a:pt x="69223" y="294680"/>
                  </a:cubicBezTo>
                  <a:lnTo>
                    <a:pt x="259961" y="141232"/>
                  </a:lnTo>
                  <a:cubicBezTo>
                    <a:pt x="255246" y="131802"/>
                    <a:pt x="250960" y="121944"/>
                    <a:pt x="247102" y="112086"/>
                  </a:cubicBezTo>
                  <a:lnTo>
                    <a:pt x="247102" y="112086"/>
                  </a:lnTo>
                  <a:cubicBezTo>
                    <a:pt x="232958" y="75652"/>
                    <a:pt x="220099" y="39219"/>
                    <a:pt x="205526" y="3215"/>
                  </a:cubicBezTo>
                  <a:lnTo>
                    <a:pt x="56364" y="123658"/>
                  </a:lnTo>
                  <a:lnTo>
                    <a:pt x="26361" y="19866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F442BB3B-3F3A-4F96-8154-D97D396FC07E}"/>
                </a:ext>
              </a:extLst>
            </p:cNvPr>
            <p:cNvSpPr/>
            <p:nvPr/>
          </p:nvSpPr>
          <p:spPr>
            <a:xfrm>
              <a:off x="6592562" y="3826121"/>
              <a:ext cx="154305" cy="424339"/>
            </a:xfrm>
            <a:custGeom>
              <a:avLst/>
              <a:gdLst>
                <a:gd name="connsiteX0" fmla="*/ 136088 w 154305"/>
                <a:gd name="connsiteY0" fmla="*/ 8358 h 424338"/>
                <a:gd name="connsiteX1" fmla="*/ 136088 w 154305"/>
                <a:gd name="connsiteY1" fmla="*/ 8358 h 424338"/>
                <a:gd name="connsiteX2" fmla="*/ 134374 w 154305"/>
                <a:gd name="connsiteY2" fmla="*/ 3215 h 424338"/>
                <a:gd name="connsiteX3" fmla="*/ 3215 w 154305"/>
                <a:gd name="connsiteY3" fmla="*/ 134374 h 424338"/>
                <a:gd name="connsiteX4" fmla="*/ 3215 w 154305"/>
                <a:gd name="connsiteY4" fmla="*/ 409980 h 424338"/>
                <a:gd name="connsiteX5" fmla="*/ 28504 w 154305"/>
                <a:gd name="connsiteY5" fmla="*/ 421553 h 424338"/>
                <a:gd name="connsiteX6" fmla="*/ 28504 w 154305"/>
                <a:gd name="connsiteY6" fmla="*/ 193524 h 424338"/>
                <a:gd name="connsiteX7" fmla="*/ 28504 w 154305"/>
                <a:gd name="connsiteY7" fmla="*/ 189667 h 424338"/>
                <a:gd name="connsiteX8" fmla="*/ 153662 w 154305"/>
                <a:gd name="connsiteY8" fmla="*/ 64508 h 424338"/>
                <a:gd name="connsiteX9" fmla="*/ 136088 w 154305"/>
                <a:gd name="connsiteY9" fmla="*/ 8358 h 424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4305" h="424338">
                  <a:moveTo>
                    <a:pt x="136088" y="8358"/>
                  </a:moveTo>
                  <a:lnTo>
                    <a:pt x="136088" y="8358"/>
                  </a:lnTo>
                  <a:cubicBezTo>
                    <a:pt x="135660" y="6644"/>
                    <a:pt x="134803" y="4929"/>
                    <a:pt x="134374" y="3215"/>
                  </a:cubicBezTo>
                  <a:lnTo>
                    <a:pt x="3215" y="134374"/>
                  </a:lnTo>
                  <a:lnTo>
                    <a:pt x="3215" y="409980"/>
                  </a:lnTo>
                  <a:cubicBezTo>
                    <a:pt x="11787" y="413837"/>
                    <a:pt x="20360" y="417695"/>
                    <a:pt x="28504" y="421553"/>
                  </a:cubicBezTo>
                  <a:lnTo>
                    <a:pt x="28504" y="193524"/>
                  </a:lnTo>
                  <a:lnTo>
                    <a:pt x="28504" y="189667"/>
                  </a:lnTo>
                  <a:lnTo>
                    <a:pt x="153662" y="64508"/>
                  </a:lnTo>
                  <a:cubicBezTo>
                    <a:pt x="148090" y="45220"/>
                    <a:pt x="142089" y="26789"/>
                    <a:pt x="136088" y="83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E0FBDD4C-FBC7-4D39-9818-830DD62A2E81}"/>
                </a:ext>
              </a:extLst>
            </p:cNvPr>
            <p:cNvSpPr/>
            <p:nvPr/>
          </p:nvSpPr>
          <p:spPr>
            <a:xfrm>
              <a:off x="6637139" y="3908417"/>
              <a:ext cx="124301" cy="355759"/>
            </a:xfrm>
            <a:custGeom>
              <a:avLst/>
              <a:gdLst>
                <a:gd name="connsiteX0" fmla="*/ 115515 w 124301"/>
                <a:gd name="connsiteY0" fmla="*/ 3215 h 355758"/>
                <a:gd name="connsiteX1" fmla="*/ 115515 w 124301"/>
                <a:gd name="connsiteY1" fmla="*/ 3215 h 355758"/>
                <a:gd name="connsiteX2" fmla="*/ 3215 w 124301"/>
                <a:gd name="connsiteY2" fmla="*/ 115514 h 355758"/>
                <a:gd name="connsiteX3" fmla="*/ 3215 w 124301"/>
                <a:gd name="connsiteY3" fmla="*/ 347401 h 355758"/>
                <a:gd name="connsiteX4" fmla="*/ 22503 w 124301"/>
                <a:gd name="connsiteY4" fmla="*/ 355545 h 355758"/>
                <a:gd name="connsiteX5" fmla="*/ 22503 w 124301"/>
                <a:gd name="connsiteY5" fmla="*/ 129231 h 355758"/>
                <a:gd name="connsiteX6" fmla="*/ 22074 w 124301"/>
                <a:gd name="connsiteY6" fmla="*/ 125373 h 355758"/>
                <a:gd name="connsiteX7" fmla="*/ 121944 w 124301"/>
                <a:gd name="connsiteY7" fmla="*/ 25503 h 355758"/>
                <a:gd name="connsiteX8" fmla="*/ 115515 w 124301"/>
                <a:gd name="connsiteY8" fmla="*/ 3215 h 355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301" h="355758">
                  <a:moveTo>
                    <a:pt x="115515" y="3215"/>
                  </a:moveTo>
                  <a:lnTo>
                    <a:pt x="115515" y="3215"/>
                  </a:lnTo>
                  <a:lnTo>
                    <a:pt x="3215" y="115514"/>
                  </a:lnTo>
                  <a:lnTo>
                    <a:pt x="3215" y="347401"/>
                  </a:lnTo>
                  <a:cubicBezTo>
                    <a:pt x="9644" y="349972"/>
                    <a:pt x="16073" y="352973"/>
                    <a:pt x="22503" y="355545"/>
                  </a:cubicBezTo>
                  <a:lnTo>
                    <a:pt x="22503" y="129231"/>
                  </a:lnTo>
                  <a:lnTo>
                    <a:pt x="22074" y="125373"/>
                  </a:lnTo>
                  <a:lnTo>
                    <a:pt x="121944" y="25503"/>
                  </a:lnTo>
                  <a:cubicBezTo>
                    <a:pt x="120229" y="17788"/>
                    <a:pt x="118086" y="10501"/>
                    <a:pt x="115515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588F7B84-B0EE-49E1-A0C1-379AB0B690D7}"/>
                </a:ext>
              </a:extLst>
            </p:cNvPr>
            <p:cNvSpPr/>
            <p:nvPr/>
          </p:nvSpPr>
          <p:spPr>
            <a:xfrm>
              <a:off x="6496122" y="3624667"/>
              <a:ext cx="175736" cy="587216"/>
            </a:xfrm>
            <a:custGeom>
              <a:avLst/>
              <a:gdLst>
                <a:gd name="connsiteX0" fmla="*/ 172093 w 175736"/>
                <a:gd name="connsiteY0" fmla="*/ 47792 h 587216"/>
                <a:gd name="connsiteX1" fmla="*/ 172521 w 175736"/>
                <a:gd name="connsiteY1" fmla="*/ 43505 h 587216"/>
                <a:gd name="connsiteX2" fmla="*/ 172950 w 175736"/>
                <a:gd name="connsiteY2" fmla="*/ 43077 h 587216"/>
                <a:gd name="connsiteX3" fmla="*/ 156663 w 175736"/>
                <a:gd name="connsiteY3" fmla="*/ 3215 h 587216"/>
                <a:gd name="connsiteX4" fmla="*/ 122373 w 175736"/>
                <a:gd name="connsiteY4" fmla="*/ 37505 h 587216"/>
                <a:gd name="connsiteX5" fmla="*/ 122373 w 175736"/>
                <a:gd name="connsiteY5" fmla="*/ 178522 h 587216"/>
                <a:gd name="connsiteX6" fmla="*/ 122373 w 175736"/>
                <a:gd name="connsiteY6" fmla="*/ 182808 h 587216"/>
                <a:gd name="connsiteX7" fmla="*/ 3215 w 175736"/>
                <a:gd name="connsiteY7" fmla="*/ 301966 h 587216"/>
                <a:gd name="connsiteX8" fmla="*/ 3215 w 175736"/>
                <a:gd name="connsiteY8" fmla="*/ 565571 h 587216"/>
                <a:gd name="connsiteX9" fmla="*/ 42648 w 175736"/>
                <a:gd name="connsiteY9" fmla="*/ 584430 h 587216"/>
                <a:gd name="connsiteX10" fmla="*/ 42648 w 175736"/>
                <a:gd name="connsiteY10" fmla="*/ 328541 h 587216"/>
                <a:gd name="connsiteX11" fmla="*/ 42648 w 175736"/>
                <a:gd name="connsiteY11" fmla="*/ 324255 h 587216"/>
                <a:gd name="connsiteX12" fmla="*/ 172521 w 175736"/>
                <a:gd name="connsiteY12" fmla="*/ 194381 h 587216"/>
                <a:gd name="connsiteX13" fmla="*/ 172093 w 175736"/>
                <a:gd name="connsiteY13" fmla="*/ 47792 h 587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5736" h="587216">
                  <a:moveTo>
                    <a:pt x="172093" y="47792"/>
                  </a:moveTo>
                  <a:lnTo>
                    <a:pt x="172521" y="43505"/>
                  </a:lnTo>
                  <a:lnTo>
                    <a:pt x="172950" y="43077"/>
                  </a:lnTo>
                  <a:cubicBezTo>
                    <a:pt x="167807" y="29789"/>
                    <a:pt x="162235" y="16502"/>
                    <a:pt x="156663" y="3215"/>
                  </a:cubicBezTo>
                  <a:lnTo>
                    <a:pt x="122373" y="37505"/>
                  </a:lnTo>
                  <a:lnTo>
                    <a:pt x="122373" y="178522"/>
                  </a:lnTo>
                  <a:lnTo>
                    <a:pt x="122373" y="182808"/>
                  </a:lnTo>
                  <a:lnTo>
                    <a:pt x="3215" y="301966"/>
                  </a:lnTo>
                  <a:lnTo>
                    <a:pt x="3215" y="565571"/>
                  </a:lnTo>
                  <a:cubicBezTo>
                    <a:pt x="16073" y="572000"/>
                    <a:pt x="29361" y="578429"/>
                    <a:pt x="42648" y="584430"/>
                  </a:cubicBezTo>
                  <a:lnTo>
                    <a:pt x="42648" y="328541"/>
                  </a:lnTo>
                  <a:lnTo>
                    <a:pt x="42648" y="324255"/>
                  </a:lnTo>
                  <a:lnTo>
                    <a:pt x="172521" y="194381"/>
                  </a:lnTo>
                  <a:lnTo>
                    <a:pt x="172093" y="4779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C290045C-05E1-46DA-AA1C-A40512500E75}"/>
                </a:ext>
              </a:extLst>
            </p:cNvPr>
            <p:cNvSpPr/>
            <p:nvPr/>
          </p:nvSpPr>
          <p:spPr>
            <a:xfrm>
              <a:off x="7136916" y="2725412"/>
              <a:ext cx="210026" cy="184309"/>
            </a:xfrm>
            <a:custGeom>
              <a:avLst/>
              <a:gdLst>
                <a:gd name="connsiteX0" fmla="*/ 29361 w 210026"/>
                <a:gd name="connsiteY0" fmla="*/ 184094 h 184308"/>
                <a:gd name="connsiteX1" fmla="*/ 112086 w 210026"/>
                <a:gd name="connsiteY1" fmla="*/ 117658 h 184308"/>
                <a:gd name="connsiteX2" fmla="*/ 115943 w 210026"/>
                <a:gd name="connsiteY2" fmla="*/ 118086 h 184308"/>
                <a:gd name="connsiteX3" fmla="*/ 115943 w 210026"/>
                <a:gd name="connsiteY3" fmla="*/ 118086 h 184308"/>
                <a:gd name="connsiteX4" fmla="*/ 153662 w 210026"/>
                <a:gd name="connsiteY4" fmla="*/ 121944 h 184308"/>
                <a:gd name="connsiteX5" fmla="*/ 176808 w 210026"/>
                <a:gd name="connsiteY5" fmla="*/ 90226 h 184308"/>
                <a:gd name="connsiteX6" fmla="*/ 190953 w 210026"/>
                <a:gd name="connsiteY6" fmla="*/ 44791 h 184308"/>
                <a:gd name="connsiteX7" fmla="*/ 208098 w 210026"/>
                <a:gd name="connsiteY7" fmla="*/ 36648 h 184308"/>
                <a:gd name="connsiteX8" fmla="*/ 189667 w 210026"/>
                <a:gd name="connsiteY8" fmla="*/ 3215 h 184308"/>
                <a:gd name="connsiteX9" fmla="*/ 3215 w 210026"/>
                <a:gd name="connsiteY9" fmla="*/ 153662 h 184308"/>
                <a:gd name="connsiteX10" fmla="*/ 29361 w 210026"/>
                <a:gd name="connsiteY10" fmla="*/ 184094 h 184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0026" h="184308">
                  <a:moveTo>
                    <a:pt x="29361" y="184094"/>
                  </a:moveTo>
                  <a:lnTo>
                    <a:pt x="112086" y="117658"/>
                  </a:lnTo>
                  <a:lnTo>
                    <a:pt x="115943" y="118086"/>
                  </a:lnTo>
                  <a:lnTo>
                    <a:pt x="115943" y="118086"/>
                  </a:lnTo>
                  <a:lnTo>
                    <a:pt x="153662" y="121944"/>
                  </a:lnTo>
                  <a:lnTo>
                    <a:pt x="176808" y="90226"/>
                  </a:lnTo>
                  <a:cubicBezTo>
                    <a:pt x="172093" y="73938"/>
                    <a:pt x="177237" y="56364"/>
                    <a:pt x="190953" y="44791"/>
                  </a:cubicBezTo>
                  <a:cubicBezTo>
                    <a:pt x="196096" y="40505"/>
                    <a:pt x="202097" y="37933"/>
                    <a:pt x="208098" y="36648"/>
                  </a:cubicBezTo>
                  <a:cubicBezTo>
                    <a:pt x="201668" y="25503"/>
                    <a:pt x="195667" y="14359"/>
                    <a:pt x="189667" y="3215"/>
                  </a:cubicBezTo>
                  <a:lnTo>
                    <a:pt x="3215" y="153662"/>
                  </a:lnTo>
                  <a:cubicBezTo>
                    <a:pt x="11787" y="163949"/>
                    <a:pt x="20360" y="173808"/>
                    <a:pt x="29361" y="1840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F9F6F923-33C6-4996-B92E-D44CE50FF7AA}"/>
                </a:ext>
              </a:extLst>
            </p:cNvPr>
            <p:cNvSpPr/>
            <p:nvPr/>
          </p:nvSpPr>
          <p:spPr>
            <a:xfrm>
              <a:off x="6915745" y="2392799"/>
              <a:ext cx="295751" cy="278606"/>
            </a:xfrm>
            <a:custGeom>
              <a:avLst/>
              <a:gdLst>
                <a:gd name="connsiteX0" fmla="*/ 24217 w 295751"/>
                <a:gd name="connsiteY0" fmla="*/ 267676 h 278606"/>
                <a:gd name="connsiteX1" fmla="*/ 32361 w 295751"/>
                <a:gd name="connsiteY1" fmla="*/ 276677 h 278606"/>
                <a:gd name="connsiteX2" fmla="*/ 293394 w 295751"/>
                <a:gd name="connsiteY2" fmla="*/ 66223 h 278606"/>
                <a:gd name="connsiteX3" fmla="*/ 258247 w 295751"/>
                <a:gd name="connsiteY3" fmla="*/ 3215 h 278606"/>
                <a:gd name="connsiteX4" fmla="*/ 258247 w 295751"/>
                <a:gd name="connsiteY4" fmla="*/ 3215 h 278606"/>
                <a:gd name="connsiteX5" fmla="*/ 254818 w 295751"/>
                <a:gd name="connsiteY5" fmla="*/ 33647 h 278606"/>
                <a:gd name="connsiteX6" fmla="*/ 253960 w 295751"/>
                <a:gd name="connsiteY6" fmla="*/ 41791 h 278606"/>
                <a:gd name="connsiteX7" fmla="*/ 3215 w 295751"/>
                <a:gd name="connsiteY7" fmla="*/ 244102 h 278606"/>
                <a:gd name="connsiteX8" fmla="*/ 24217 w 295751"/>
                <a:gd name="connsiteY8" fmla="*/ 267676 h 278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5751" h="278606">
                  <a:moveTo>
                    <a:pt x="24217" y="267676"/>
                  </a:moveTo>
                  <a:cubicBezTo>
                    <a:pt x="26789" y="270677"/>
                    <a:pt x="29789" y="273677"/>
                    <a:pt x="32361" y="276677"/>
                  </a:cubicBezTo>
                  <a:lnTo>
                    <a:pt x="293394" y="66223"/>
                  </a:lnTo>
                  <a:cubicBezTo>
                    <a:pt x="281821" y="44791"/>
                    <a:pt x="270248" y="23789"/>
                    <a:pt x="258247" y="3215"/>
                  </a:cubicBezTo>
                  <a:lnTo>
                    <a:pt x="258247" y="3215"/>
                  </a:lnTo>
                  <a:lnTo>
                    <a:pt x="254818" y="33647"/>
                  </a:lnTo>
                  <a:lnTo>
                    <a:pt x="253960" y="41791"/>
                  </a:lnTo>
                  <a:lnTo>
                    <a:pt x="3215" y="244102"/>
                  </a:lnTo>
                  <a:cubicBezTo>
                    <a:pt x="10073" y="251817"/>
                    <a:pt x="17359" y="259961"/>
                    <a:pt x="24217" y="26767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A745BC79-8834-4155-929E-4B8C3FC73E92}"/>
                </a:ext>
              </a:extLst>
            </p:cNvPr>
            <p:cNvSpPr/>
            <p:nvPr/>
          </p:nvSpPr>
          <p:spPr>
            <a:xfrm>
              <a:off x="6819305" y="4280464"/>
              <a:ext cx="12859" cy="17145"/>
            </a:xfrm>
            <a:custGeom>
              <a:avLst/>
              <a:gdLst>
                <a:gd name="connsiteX0" fmla="*/ 9216 w 12858"/>
                <a:gd name="connsiteY0" fmla="*/ 3215 h 17145"/>
                <a:gd name="connsiteX1" fmla="*/ 9216 w 12858"/>
                <a:gd name="connsiteY1" fmla="*/ 3215 h 17145"/>
                <a:gd name="connsiteX2" fmla="*/ 3215 w 12858"/>
                <a:gd name="connsiteY2" fmla="*/ 9644 h 17145"/>
                <a:gd name="connsiteX3" fmla="*/ 10501 w 12858"/>
                <a:gd name="connsiteY3" fmla="*/ 14787 h 17145"/>
                <a:gd name="connsiteX4" fmla="*/ 9216 w 12858"/>
                <a:gd name="connsiteY4" fmla="*/ 3215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58" h="17145">
                  <a:moveTo>
                    <a:pt x="9216" y="3215"/>
                  </a:moveTo>
                  <a:lnTo>
                    <a:pt x="9216" y="3215"/>
                  </a:lnTo>
                  <a:cubicBezTo>
                    <a:pt x="7072" y="5358"/>
                    <a:pt x="5358" y="7501"/>
                    <a:pt x="3215" y="9644"/>
                  </a:cubicBezTo>
                  <a:lnTo>
                    <a:pt x="10501" y="14787"/>
                  </a:lnTo>
                  <a:cubicBezTo>
                    <a:pt x="10073" y="10930"/>
                    <a:pt x="9644" y="7072"/>
                    <a:pt x="9216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F15D5DBC-D9CF-42A7-9C5A-BDD96DEF0D78}"/>
                </a:ext>
              </a:extLst>
            </p:cNvPr>
            <p:cNvSpPr/>
            <p:nvPr/>
          </p:nvSpPr>
          <p:spPr>
            <a:xfrm>
              <a:off x="6338387" y="2212348"/>
              <a:ext cx="64294" cy="55721"/>
            </a:xfrm>
            <a:custGeom>
              <a:avLst/>
              <a:gdLst>
                <a:gd name="connsiteX0" fmla="*/ 60222 w 64293"/>
                <a:gd name="connsiteY0" fmla="*/ 56364 h 55721"/>
                <a:gd name="connsiteX1" fmla="*/ 60651 w 64293"/>
                <a:gd name="connsiteY1" fmla="*/ 34075 h 55721"/>
                <a:gd name="connsiteX2" fmla="*/ 61508 w 64293"/>
                <a:gd name="connsiteY2" fmla="*/ 9644 h 55721"/>
                <a:gd name="connsiteX3" fmla="*/ 3215 w 64293"/>
                <a:gd name="connsiteY3" fmla="*/ 3215 h 55721"/>
                <a:gd name="connsiteX4" fmla="*/ 17788 w 64293"/>
                <a:gd name="connsiteY4" fmla="*/ 51649 h 55721"/>
                <a:gd name="connsiteX5" fmla="*/ 60222 w 64293"/>
                <a:gd name="connsiteY5" fmla="*/ 56364 h 5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293" h="55721">
                  <a:moveTo>
                    <a:pt x="60222" y="56364"/>
                  </a:moveTo>
                  <a:cubicBezTo>
                    <a:pt x="60222" y="49077"/>
                    <a:pt x="60651" y="41362"/>
                    <a:pt x="60651" y="34075"/>
                  </a:cubicBezTo>
                  <a:cubicBezTo>
                    <a:pt x="61079" y="25932"/>
                    <a:pt x="61079" y="17788"/>
                    <a:pt x="61508" y="9644"/>
                  </a:cubicBezTo>
                  <a:lnTo>
                    <a:pt x="3215" y="3215"/>
                  </a:lnTo>
                  <a:cubicBezTo>
                    <a:pt x="7930" y="19502"/>
                    <a:pt x="13073" y="35362"/>
                    <a:pt x="17788" y="51649"/>
                  </a:cubicBezTo>
                  <a:lnTo>
                    <a:pt x="60222" y="5636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21FB10C2-104D-4ED9-8D15-2999F73BEF1C}"/>
                </a:ext>
              </a:extLst>
            </p:cNvPr>
            <p:cNvSpPr/>
            <p:nvPr/>
          </p:nvSpPr>
          <p:spPr>
            <a:xfrm>
              <a:off x="6814161" y="4192167"/>
              <a:ext cx="12859" cy="68580"/>
            </a:xfrm>
            <a:custGeom>
              <a:avLst/>
              <a:gdLst>
                <a:gd name="connsiteX0" fmla="*/ 3215 w 12858"/>
                <a:gd name="connsiteY0" fmla="*/ 69223 h 68580"/>
                <a:gd name="connsiteX1" fmla="*/ 3215 w 12858"/>
                <a:gd name="connsiteY1" fmla="*/ 69223 h 68580"/>
                <a:gd name="connsiteX2" fmla="*/ 10930 w 12858"/>
                <a:gd name="connsiteY2" fmla="*/ 60651 h 68580"/>
                <a:gd name="connsiteX3" fmla="*/ 3215 w 12858"/>
                <a:gd name="connsiteY3" fmla="*/ 3215 h 68580"/>
                <a:gd name="connsiteX4" fmla="*/ 3215 w 12858"/>
                <a:gd name="connsiteY4" fmla="*/ 69223 h 68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58" h="68580">
                  <a:moveTo>
                    <a:pt x="3215" y="69223"/>
                  </a:moveTo>
                  <a:lnTo>
                    <a:pt x="3215" y="69223"/>
                  </a:lnTo>
                  <a:cubicBezTo>
                    <a:pt x="5787" y="66223"/>
                    <a:pt x="8358" y="63651"/>
                    <a:pt x="10930" y="60651"/>
                  </a:cubicBezTo>
                  <a:cubicBezTo>
                    <a:pt x="8358" y="41362"/>
                    <a:pt x="5787" y="22074"/>
                    <a:pt x="3215" y="3215"/>
                  </a:cubicBezTo>
                  <a:lnTo>
                    <a:pt x="3215" y="6922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3D7BAD07-EE32-4A60-B455-2FD98E15EF47}"/>
                </a:ext>
              </a:extLst>
            </p:cNvPr>
            <p:cNvSpPr/>
            <p:nvPr/>
          </p:nvSpPr>
          <p:spPr>
            <a:xfrm>
              <a:off x="6362390" y="2291644"/>
              <a:ext cx="38576" cy="90011"/>
            </a:xfrm>
            <a:custGeom>
              <a:avLst/>
              <a:gdLst>
                <a:gd name="connsiteX0" fmla="*/ 38362 w 38576"/>
                <a:gd name="connsiteY0" fmla="*/ 87225 h 90011"/>
                <a:gd name="connsiteX1" fmla="*/ 38362 w 38576"/>
                <a:gd name="connsiteY1" fmla="*/ 87225 h 90011"/>
                <a:gd name="connsiteX2" fmla="*/ 35790 w 38576"/>
                <a:gd name="connsiteY2" fmla="*/ 6644 h 90011"/>
                <a:gd name="connsiteX3" fmla="*/ 3215 w 38576"/>
                <a:gd name="connsiteY3" fmla="*/ 3215 h 90011"/>
                <a:gd name="connsiteX4" fmla="*/ 31504 w 38576"/>
                <a:gd name="connsiteY4" fmla="*/ 86368 h 90011"/>
                <a:gd name="connsiteX5" fmla="*/ 38362 w 38576"/>
                <a:gd name="connsiteY5" fmla="*/ 87225 h 90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576" h="90011">
                  <a:moveTo>
                    <a:pt x="38362" y="87225"/>
                  </a:moveTo>
                  <a:lnTo>
                    <a:pt x="38362" y="87225"/>
                  </a:lnTo>
                  <a:cubicBezTo>
                    <a:pt x="37076" y="60222"/>
                    <a:pt x="36219" y="33647"/>
                    <a:pt x="35790" y="6644"/>
                  </a:cubicBezTo>
                  <a:lnTo>
                    <a:pt x="3215" y="3215"/>
                  </a:lnTo>
                  <a:cubicBezTo>
                    <a:pt x="12216" y="31075"/>
                    <a:pt x="21646" y="58936"/>
                    <a:pt x="31504" y="86368"/>
                  </a:cubicBezTo>
                  <a:lnTo>
                    <a:pt x="38362" y="872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8C0CA881-2B17-4542-A2F6-D5444C1FA64B}"/>
                </a:ext>
              </a:extLst>
            </p:cNvPr>
            <p:cNvSpPr/>
            <p:nvPr/>
          </p:nvSpPr>
          <p:spPr>
            <a:xfrm>
              <a:off x="6814161" y="4318611"/>
              <a:ext cx="8573" cy="8573"/>
            </a:xfrm>
            <a:custGeom>
              <a:avLst/>
              <a:gdLst>
                <a:gd name="connsiteX0" fmla="*/ 3215 w 8572"/>
                <a:gd name="connsiteY0" fmla="*/ 5358 h 8572"/>
                <a:gd name="connsiteX1" fmla="*/ 8358 w 8572"/>
                <a:gd name="connsiteY1" fmla="*/ 7072 h 8572"/>
                <a:gd name="connsiteX2" fmla="*/ 3215 w 8572"/>
                <a:gd name="connsiteY2" fmla="*/ 3215 h 8572"/>
                <a:gd name="connsiteX3" fmla="*/ 3215 w 8572"/>
                <a:gd name="connsiteY3" fmla="*/ 5358 h 8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" h="8572">
                  <a:moveTo>
                    <a:pt x="3215" y="5358"/>
                  </a:moveTo>
                  <a:cubicBezTo>
                    <a:pt x="4929" y="5787"/>
                    <a:pt x="6644" y="6644"/>
                    <a:pt x="8358" y="7072"/>
                  </a:cubicBezTo>
                  <a:lnTo>
                    <a:pt x="3215" y="3215"/>
                  </a:lnTo>
                  <a:lnTo>
                    <a:pt x="3215" y="53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700D6F2F-E812-47C4-A346-B865DBFB79EE}"/>
                </a:ext>
              </a:extLst>
            </p:cNvPr>
            <p:cNvSpPr/>
            <p:nvPr/>
          </p:nvSpPr>
          <p:spPr>
            <a:xfrm>
              <a:off x="6554843" y="3714250"/>
              <a:ext cx="167164" cy="514350"/>
            </a:xfrm>
            <a:custGeom>
              <a:avLst/>
              <a:gdLst>
                <a:gd name="connsiteX0" fmla="*/ 21217 w 167163"/>
                <a:gd name="connsiteY0" fmla="*/ 241530 h 514350"/>
                <a:gd name="connsiteX1" fmla="*/ 21217 w 167163"/>
                <a:gd name="connsiteY1" fmla="*/ 241530 h 514350"/>
                <a:gd name="connsiteX2" fmla="*/ 21217 w 167163"/>
                <a:gd name="connsiteY2" fmla="*/ 237673 h 514350"/>
                <a:gd name="connsiteX3" fmla="*/ 164806 w 167163"/>
                <a:gd name="connsiteY3" fmla="*/ 94083 h 514350"/>
                <a:gd name="connsiteX4" fmla="*/ 132660 w 167163"/>
                <a:gd name="connsiteY4" fmla="*/ 3215 h 514350"/>
                <a:gd name="connsiteX5" fmla="*/ 132660 w 167163"/>
                <a:gd name="connsiteY5" fmla="*/ 109942 h 514350"/>
                <a:gd name="connsiteX6" fmla="*/ 132660 w 167163"/>
                <a:gd name="connsiteY6" fmla="*/ 113800 h 514350"/>
                <a:gd name="connsiteX7" fmla="*/ 3215 w 167163"/>
                <a:gd name="connsiteY7" fmla="*/ 243245 h 514350"/>
                <a:gd name="connsiteX8" fmla="*/ 3215 w 167163"/>
                <a:gd name="connsiteY8" fmla="*/ 504277 h 514350"/>
                <a:gd name="connsiteX9" fmla="*/ 20788 w 167163"/>
                <a:gd name="connsiteY9" fmla="*/ 512850 h 514350"/>
                <a:gd name="connsiteX10" fmla="*/ 20788 w 167163"/>
                <a:gd name="connsiteY10" fmla="*/ 241530 h 51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163" h="514350">
                  <a:moveTo>
                    <a:pt x="21217" y="241530"/>
                  </a:moveTo>
                  <a:lnTo>
                    <a:pt x="21217" y="241530"/>
                  </a:lnTo>
                  <a:lnTo>
                    <a:pt x="21217" y="237673"/>
                  </a:lnTo>
                  <a:lnTo>
                    <a:pt x="164806" y="94083"/>
                  </a:lnTo>
                  <a:cubicBezTo>
                    <a:pt x="154519" y="63651"/>
                    <a:pt x="143804" y="33218"/>
                    <a:pt x="132660" y="3215"/>
                  </a:cubicBezTo>
                  <a:lnTo>
                    <a:pt x="132660" y="109942"/>
                  </a:lnTo>
                  <a:lnTo>
                    <a:pt x="132660" y="113800"/>
                  </a:lnTo>
                  <a:lnTo>
                    <a:pt x="3215" y="243245"/>
                  </a:lnTo>
                  <a:lnTo>
                    <a:pt x="3215" y="504277"/>
                  </a:lnTo>
                  <a:cubicBezTo>
                    <a:pt x="9216" y="506849"/>
                    <a:pt x="15216" y="509850"/>
                    <a:pt x="20788" y="512850"/>
                  </a:cubicBezTo>
                  <a:lnTo>
                    <a:pt x="20788" y="24153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60A760B8-576F-4E8D-9B1C-848B7FAF95FF}"/>
                </a:ext>
              </a:extLst>
            </p:cNvPr>
            <p:cNvSpPr/>
            <p:nvPr/>
          </p:nvSpPr>
          <p:spPr>
            <a:xfrm>
              <a:off x="6783300" y="4332327"/>
              <a:ext cx="55721" cy="38576"/>
            </a:xfrm>
            <a:custGeom>
              <a:avLst/>
              <a:gdLst>
                <a:gd name="connsiteX0" fmla="*/ 52935 w 55721"/>
                <a:gd name="connsiteY0" fmla="*/ 38362 h 38576"/>
                <a:gd name="connsiteX1" fmla="*/ 52078 w 55721"/>
                <a:gd name="connsiteY1" fmla="*/ 20360 h 38576"/>
                <a:gd name="connsiteX2" fmla="*/ 3215 w 55721"/>
                <a:gd name="connsiteY2" fmla="*/ 3215 h 38576"/>
                <a:gd name="connsiteX3" fmla="*/ 52935 w 55721"/>
                <a:gd name="connsiteY3" fmla="*/ 38362 h 3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721" h="38576">
                  <a:moveTo>
                    <a:pt x="52935" y="38362"/>
                  </a:moveTo>
                  <a:cubicBezTo>
                    <a:pt x="52935" y="32361"/>
                    <a:pt x="52507" y="26361"/>
                    <a:pt x="52078" y="20360"/>
                  </a:cubicBezTo>
                  <a:cubicBezTo>
                    <a:pt x="35790" y="14788"/>
                    <a:pt x="19503" y="9216"/>
                    <a:pt x="3215" y="3215"/>
                  </a:cubicBezTo>
                  <a:lnTo>
                    <a:pt x="52935" y="3836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B6219EB9-7A24-4125-9C58-5A6FC93C8EE4}"/>
                </a:ext>
              </a:extLst>
            </p:cNvPr>
            <p:cNvSpPr/>
            <p:nvPr/>
          </p:nvSpPr>
          <p:spPr>
            <a:xfrm>
              <a:off x="6560415" y="3424499"/>
              <a:ext cx="8573" cy="12859"/>
            </a:xfrm>
            <a:custGeom>
              <a:avLst/>
              <a:gdLst>
                <a:gd name="connsiteX0" fmla="*/ 3215 w 8572"/>
                <a:gd name="connsiteY0" fmla="*/ 7072 h 12858"/>
                <a:gd name="connsiteX1" fmla="*/ 6644 w 8572"/>
                <a:gd name="connsiteY1" fmla="*/ 10501 h 12858"/>
                <a:gd name="connsiteX2" fmla="*/ 3215 w 8572"/>
                <a:gd name="connsiteY2" fmla="*/ 3215 h 12858"/>
                <a:gd name="connsiteX3" fmla="*/ 3215 w 8572"/>
                <a:gd name="connsiteY3" fmla="*/ 7072 h 12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" h="12858">
                  <a:moveTo>
                    <a:pt x="3215" y="7072"/>
                  </a:moveTo>
                  <a:lnTo>
                    <a:pt x="6644" y="10501"/>
                  </a:lnTo>
                  <a:cubicBezTo>
                    <a:pt x="5358" y="7929"/>
                    <a:pt x="4072" y="5358"/>
                    <a:pt x="3215" y="3215"/>
                  </a:cubicBezTo>
                  <a:lnTo>
                    <a:pt x="3215" y="707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4C8E84C9-6A7D-41C7-B2E8-D59F1A7FC34E}"/>
                </a:ext>
              </a:extLst>
            </p:cNvPr>
            <p:cNvSpPr/>
            <p:nvPr/>
          </p:nvSpPr>
          <p:spPr>
            <a:xfrm>
              <a:off x="7492246" y="3442073"/>
              <a:ext cx="145733" cy="210026"/>
            </a:xfrm>
            <a:custGeom>
              <a:avLst/>
              <a:gdLst>
                <a:gd name="connsiteX0" fmla="*/ 13930 w 145732"/>
                <a:gd name="connsiteY0" fmla="*/ 108657 h 210026"/>
                <a:gd name="connsiteX1" fmla="*/ 3215 w 145732"/>
                <a:gd name="connsiteY1" fmla="*/ 209383 h 210026"/>
                <a:gd name="connsiteX2" fmla="*/ 28932 w 145732"/>
                <a:gd name="connsiteY2" fmla="*/ 181523 h 210026"/>
                <a:gd name="connsiteX3" fmla="*/ 36219 w 145732"/>
                <a:gd name="connsiteY3" fmla="*/ 113800 h 210026"/>
                <a:gd name="connsiteX4" fmla="*/ 36219 w 145732"/>
                <a:gd name="connsiteY4" fmla="*/ 109514 h 210026"/>
                <a:gd name="connsiteX5" fmla="*/ 36219 w 145732"/>
                <a:gd name="connsiteY5" fmla="*/ 109514 h 210026"/>
                <a:gd name="connsiteX6" fmla="*/ 146376 w 145732"/>
                <a:gd name="connsiteY6" fmla="*/ 20788 h 210026"/>
                <a:gd name="connsiteX7" fmla="*/ 141661 w 145732"/>
                <a:gd name="connsiteY7" fmla="*/ 3215 h 210026"/>
                <a:gd name="connsiteX8" fmla="*/ 17788 w 145732"/>
                <a:gd name="connsiteY8" fmla="*/ 103084 h 210026"/>
                <a:gd name="connsiteX9" fmla="*/ 13930 w 145732"/>
                <a:gd name="connsiteY9" fmla="*/ 108657 h 210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5732" h="210026">
                  <a:moveTo>
                    <a:pt x="13930" y="108657"/>
                  </a:moveTo>
                  <a:lnTo>
                    <a:pt x="3215" y="209383"/>
                  </a:lnTo>
                  <a:cubicBezTo>
                    <a:pt x="12644" y="200811"/>
                    <a:pt x="19502" y="189667"/>
                    <a:pt x="28932" y="181523"/>
                  </a:cubicBezTo>
                  <a:lnTo>
                    <a:pt x="36219" y="113800"/>
                  </a:lnTo>
                  <a:lnTo>
                    <a:pt x="36219" y="109514"/>
                  </a:lnTo>
                  <a:lnTo>
                    <a:pt x="36219" y="109514"/>
                  </a:lnTo>
                  <a:lnTo>
                    <a:pt x="146376" y="20788"/>
                  </a:lnTo>
                  <a:cubicBezTo>
                    <a:pt x="144661" y="14788"/>
                    <a:pt x="143375" y="9216"/>
                    <a:pt x="141661" y="3215"/>
                  </a:cubicBezTo>
                  <a:lnTo>
                    <a:pt x="17788" y="103084"/>
                  </a:lnTo>
                  <a:cubicBezTo>
                    <a:pt x="16502" y="105227"/>
                    <a:pt x="15216" y="106942"/>
                    <a:pt x="13930" y="10865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853D97F2-1F25-4E47-BA15-7CCF69E11D45}"/>
                </a:ext>
              </a:extLst>
            </p:cNvPr>
            <p:cNvSpPr/>
            <p:nvPr/>
          </p:nvSpPr>
          <p:spPr>
            <a:xfrm>
              <a:off x="7343942" y="3174611"/>
              <a:ext cx="235744" cy="394335"/>
            </a:xfrm>
            <a:custGeom>
              <a:avLst/>
              <a:gdLst>
                <a:gd name="connsiteX0" fmla="*/ 66222 w 235743"/>
                <a:gd name="connsiteY0" fmla="*/ 310539 h 394335"/>
                <a:gd name="connsiteX1" fmla="*/ 49077 w 235743"/>
                <a:gd name="connsiteY1" fmla="*/ 322540 h 394335"/>
                <a:gd name="connsiteX2" fmla="*/ 4929 w 235743"/>
                <a:gd name="connsiteY2" fmla="*/ 358116 h 394335"/>
                <a:gd name="connsiteX3" fmla="*/ 3643 w 235743"/>
                <a:gd name="connsiteY3" fmla="*/ 378262 h 394335"/>
                <a:gd name="connsiteX4" fmla="*/ 18217 w 235743"/>
                <a:gd name="connsiteY4" fmla="*/ 392835 h 394335"/>
                <a:gd name="connsiteX5" fmla="*/ 29789 w 235743"/>
                <a:gd name="connsiteY5" fmla="*/ 390692 h 394335"/>
                <a:gd name="connsiteX6" fmla="*/ 30647 w 235743"/>
                <a:gd name="connsiteY6" fmla="*/ 383405 h 394335"/>
                <a:gd name="connsiteX7" fmla="*/ 215384 w 235743"/>
                <a:gd name="connsiteY7" fmla="*/ 234672 h 394335"/>
                <a:gd name="connsiteX8" fmla="*/ 215384 w 235743"/>
                <a:gd name="connsiteY8" fmla="*/ 234672 h 394335"/>
                <a:gd name="connsiteX9" fmla="*/ 233386 w 235743"/>
                <a:gd name="connsiteY9" fmla="*/ 66222 h 394335"/>
                <a:gd name="connsiteX10" fmla="*/ 214527 w 235743"/>
                <a:gd name="connsiteY10" fmla="*/ 40076 h 394335"/>
                <a:gd name="connsiteX11" fmla="*/ 196953 w 235743"/>
                <a:gd name="connsiteY11" fmla="*/ 3215 h 394335"/>
                <a:gd name="connsiteX12" fmla="*/ 174236 w 235743"/>
                <a:gd name="connsiteY12" fmla="*/ 213669 h 394335"/>
                <a:gd name="connsiteX13" fmla="*/ 173379 w 235743"/>
                <a:gd name="connsiteY13" fmla="*/ 221813 h 394335"/>
                <a:gd name="connsiteX14" fmla="*/ 72652 w 235743"/>
                <a:gd name="connsiteY14" fmla="*/ 302823 h 394335"/>
                <a:gd name="connsiteX15" fmla="*/ 66222 w 235743"/>
                <a:gd name="connsiteY15" fmla="*/ 310539 h 39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35743" h="394335">
                  <a:moveTo>
                    <a:pt x="66222" y="310539"/>
                  </a:moveTo>
                  <a:cubicBezTo>
                    <a:pt x="61079" y="315254"/>
                    <a:pt x="55078" y="319111"/>
                    <a:pt x="49077" y="322540"/>
                  </a:cubicBezTo>
                  <a:lnTo>
                    <a:pt x="4929" y="358116"/>
                  </a:lnTo>
                  <a:cubicBezTo>
                    <a:pt x="3215" y="364546"/>
                    <a:pt x="2786" y="371832"/>
                    <a:pt x="3643" y="378262"/>
                  </a:cubicBezTo>
                  <a:cubicBezTo>
                    <a:pt x="4501" y="385548"/>
                    <a:pt x="10073" y="393692"/>
                    <a:pt x="18217" y="392835"/>
                  </a:cubicBezTo>
                  <a:cubicBezTo>
                    <a:pt x="22074" y="392406"/>
                    <a:pt x="25932" y="391549"/>
                    <a:pt x="29789" y="390692"/>
                  </a:cubicBezTo>
                  <a:lnTo>
                    <a:pt x="30647" y="383405"/>
                  </a:lnTo>
                  <a:lnTo>
                    <a:pt x="215384" y="234672"/>
                  </a:lnTo>
                  <a:lnTo>
                    <a:pt x="215384" y="234672"/>
                  </a:lnTo>
                  <a:lnTo>
                    <a:pt x="233386" y="66222"/>
                  </a:lnTo>
                  <a:cubicBezTo>
                    <a:pt x="226100" y="58079"/>
                    <a:pt x="218813" y="50363"/>
                    <a:pt x="214527" y="40076"/>
                  </a:cubicBezTo>
                  <a:cubicBezTo>
                    <a:pt x="208526" y="27646"/>
                    <a:pt x="202954" y="15645"/>
                    <a:pt x="196953" y="3215"/>
                  </a:cubicBezTo>
                  <a:lnTo>
                    <a:pt x="174236" y="213669"/>
                  </a:lnTo>
                  <a:lnTo>
                    <a:pt x="173379" y="221813"/>
                  </a:lnTo>
                  <a:lnTo>
                    <a:pt x="72652" y="302823"/>
                  </a:lnTo>
                  <a:cubicBezTo>
                    <a:pt x="70509" y="305824"/>
                    <a:pt x="68366" y="308395"/>
                    <a:pt x="66222" y="3105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8805C98D-2B3B-4CE2-A00F-A966748BBB14}"/>
                </a:ext>
              </a:extLst>
            </p:cNvPr>
            <p:cNvSpPr/>
            <p:nvPr/>
          </p:nvSpPr>
          <p:spPr>
            <a:xfrm>
              <a:off x="7538538" y="3481935"/>
              <a:ext cx="102870" cy="132874"/>
            </a:xfrm>
            <a:custGeom>
              <a:avLst/>
              <a:gdLst>
                <a:gd name="connsiteX0" fmla="*/ 3215 w 102870"/>
                <a:gd name="connsiteY0" fmla="*/ 133088 h 132873"/>
                <a:gd name="connsiteX1" fmla="*/ 16073 w 102870"/>
                <a:gd name="connsiteY1" fmla="*/ 130516 h 132873"/>
                <a:gd name="connsiteX2" fmla="*/ 18645 w 102870"/>
                <a:gd name="connsiteY2" fmla="*/ 107371 h 132873"/>
                <a:gd name="connsiteX3" fmla="*/ 19074 w 102870"/>
                <a:gd name="connsiteY3" fmla="*/ 103513 h 132873"/>
                <a:gd name="connsiteX4" fmla="*/ 19074 w 102870"/>
                <a:gd name="connsiteY4" fmla="*/ 103513 h 132873"/>
                <a:gd name="connsiteX5" fmla="*/ 70937 w 102870"/>
                <a:gd name="connsiteY5" fmla="*/ 61508 h 132873"/>
                <a:gd name="connsiteX6" fmla="*/ 95369 w 102870"/>
                <a:gd name="connsiteY6" fmla="*/ 16502 h 132873"/>
                <a:gd name="connsiteX7" fmla="*/ 103513 w 102870"/>
                <a:gd name="connsiteY7" fmla="*/ 3215 h 132873"/>
                <a:gd name="connsiteX8" fmla="*/ 8787 w 102870"/>
                <a:gd name="connsiteY8" fmla="*/ 79939 h 132873"/>
                <a:gd name="connsiteX9" fmla="*/ 3215 w 102870"/>
                <a:gd name="connsiteY9" fmla="*/ 133088 h 132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2870" h="132873">
                  <a:moveTo>
                    <a:pt x="3215" y="133088"/>
                  </a:moveTo>
                  <a:cubicBezTo>
                    <a:pt x="7501" y="132231"/>
                    <a:pt x="12216" y="131802"/>
                    <a:pt x="16073" y="130516"/>
                  </a:cubicBezTo>
                  <a:lnTo>
                    <a:pt x="18645" y="107371"/>
                  </a:lnTo>
                  <a:lnTo>
                    <a:pt x="19074" y="103513"/>
                  </a:lnTo>
                  <a:lnTo>
                    <a:pt x="19074" y="103513"/>
                  </a:lnTo>
                  <a:lnTo>
                    <a:pt x="70937" y="61508"/>
                  </a:lnTo>
                  <a:cubicBezTo>
                    <a:pt x="79510" y="46934"/>
                    <a:pt x="87654" y="31504"/>
                    <a:pt x="95369" y="16502"/>
                  </a:cubicBezTo>
                  <a:cubicBezTo>
                    <a:pt x="97512" y="11787"/>
                    <a:pt x="101798" y="7930"/>
                    <a:pt x="103513" y="3215"/>
                  </a:cubicBezTo>
                  <a:lnTo>
                    <a:pt x="8787" y="79939"/>
                  </a:lnTo>
                  <a:lnTo>
                    <a:pt x="3215" y="13308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733FBEAC-48C4-4B36-9F16-567371E7B2A2}"/>
                </a:ext>
              </a:extLst>
            </p:cNvPr>
            <p:cNvSpPr/>
            <p:nvPr/>
          </p:nvSpPr>
          <p:spPr>
            <a:xfrm>
              <a:off x="6316956" y="2133910"/>
              <a:ext cx="90011" cy="60008"/>
            </a:xfrm>
            <a:custGeom>
              <a:avLst/>
              <a:gdLst>
                <a:gd name="connsiteX0" fmla="*/ 85082 w 90011"/>
                <a:gd name="connsiteY0" fmla="*/ 58936 h 60007"/>
                <a:gd name="connsiteX1" fmla="*/ 88511 w 90011"/>
                <a:gd name="connsiteY1" fmla="*/ 12216 h 60007"/>
                <a:gd name="connsiteX2" fmla="*/ 3215 w 90011"/>
                <a:gd name="connsiteY2" fmla="*/ 3215 h 60007"/>
                <a:gd name="connsiteX3" fmla="*/ 16502 w 90011"/>
                <a:gd name="connsiteY3" fmla="*/ 51649 h 60007"/>
                <a:gd name="connsiteX4" fmla="*/ 85082 w 90011"/>
                <a:gd name="connsiteY4" fmla="*/ 58936 h 60007"/>
                <a:gd name="connsiteX5" fmla="*/ 85082 w 90011"/>
                <a:gd name="connsiteY5" fmla="*/ 58936 h 60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011" h="60007">
                  <a:moveTo>
                    <a:pt x="85082" y="58936"/>
                  </a:moveTo>
                  <a:cubicBezTo>
                    <a:pt x="85939" y="43505"/>
                    <a:pt x="87225" y="27646"/>
                    <a:pt x="88511" y="12216"/>
                  </a:cubicBezTo>
                  <a:lnTo>
                    <a:pt x="3215" y="3215"/>
                  </a:lnTo>
                  <a:cubicBezTo>
                    <a:pt x="7501" y="19502"/>
                    <a:pt x="11787" y="35362"/>
                    <a:pt x="16502" y="51649"/>
                  </a:cubicBezTo>
                  <a:lnTo>
                    <a:pt x="85082" y="58936"/>
                  </a:lnTo>
                  <a:lnTo>
                    <a:pt x="85082" y="5893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CC9D1ED6-9306-4FEB-A0AA-75ECEAE2D99E}"/>
                </a:ext>
              </a:extLst>
            </p:cNvPr>
            <p:cNvSpPr/>
            <p:nvPr/>
          </p:nvSpPr>
          <p:spPr>
            <a:xfrm>
              <a:off x="7449812" y="3579233"/>
              <a:ext cx="34290" cy="81439"/>
            </a:xfrm>
            <a:custGeom>
              <a:avLst/>
              <a:gdLst>
                <a:gd name="connsiteX0" fmla="*/ 25075 w 34290"/>
                <a:gd name="connsiteY0" fmla="*/ 79510 h 81438"/>
                <a:gd name="connsiteX1" fmla="*/ 33218 w 34290"/>
                <a:gd name="connsiteY1" fmla="*/ 3215 h 81438"/>
                <a:gd name="connsiteX2" fmla="*/ 29361 w 34290"/>
                <a:gd name="connsiteY2" fmla="*/ 9216 h 81438"/>
                <a:gd name="connsiteX3" fmla="*/ 3215 w 34290"/>
                <a:gd name="connsiteY3" fmla="*/ 53364 h 81438"/>
                <a:gd name="connsiteX4" fmla="*/ 25075 w 34290"/>
                <a:gd name="connsiteY4" fmla="*/ 79510 h 81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290" h="81438">
                  <a:moveTo>
                    <a:pt x="25075" y="79510"/>
                  </a:moveTo>
                  <a:lnTo>
                    <a:pt x="33218" y="3215"/>
                  </a:lnTo>
                  <a:cubicBezTo>
                    <a:pt x="31933" y="5358"/>
                    <a:pt x="30647" y="7072"/>
                    <a:pt x="29361" y="9216"/>
                  </a:cubicBezTo>
                  <a:cubicBezTo>
                    <a:pt x="19931" y="23360"/>
                    <a:pt x="7930" y="36647"/>
                    <a:pt x="3215" y="53364"/>
                  </a:cubicBezTo>
                  <a:cubicBezTo>
                    <a:pt x="4929" y="64079"/>
                    <a:pt x="13930" y="75652"/>
                    <a:pt x="25075" y="7951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3A9E52B8-2C52-48C3-B0EC-237EA080FA3B}"/>
                </a:ext>
              </a:extLst>
            </p:cNvPr>
            <p:cNvSpPr/>
            <p:nvPr/>
          </p:nvSpPr>
          <p:spPr>
            <a:xfrm>
              <a:off x="6270665" y="1672709"/>
              <a:ext cx="458629" cy="291465"/>
            </a:xfrm>
            <a:custGeom>
              <a:avLst/>
              <a:gdLst>
                <a:gd name="connsiteX0" fmla="*/ 361974 w 458628"/>
                <a:gd name="connsiteY0" fmla="*/ 68366 h 291465"/>
                <a:gd name="connsiteX1" fmla="*/ 246245 w 458628"/>
                <a:gd name="connsiteY1" fmla="*/ 55936 h 291465"/>
                <a:gd name="connsiteX2" fmla="*/ 3215 w 458628"/>
                <a:gd name="connsiteY2" fmla="*/ 251817 h 291465"/>
                <a:gd name="connsiteX3" fmla="*/ 10073 w 458628"/>
                <a:gd name="connsiteY3" fmla="*/ 289536 h 291465"/>
                <a:gd name="connsiteX4" fmla="*/ 260390 w 458628"/>
                <a:gd name="connsiteY4" fmla="*/ 88082 h 291465"/>
                <a:gd name="connsiteX5" fmla="*/ 260390 w 458628"/>
                <a:gd name="connsiteY5" fmla="*/ 88082 h 291465"/>
                <a:gd name="connsiteX6" fmla="*/ 266819 w 458628"/>
                <a:gd name="connsiteY6" fmla="*/ 88511 h 291465"/>
                <a:gd name="connsiteX7" fmla="*/ 412123 w 458628"/>
                <a:gd name="connsiteY7" fmla="*/ 103942 h 291465"/>
                <a:gd name="connsiteX8" fmla="*/ 431840 w 458628"/>
                <a:gd name="connsiteY8" fmla="*/ 88082 h 291465"/>
                <a:gd name="connsiteX9" fmla="*/ 447270 w 458628"/>
                <a:gd name="connsiteY9" fmla="*/ 51221 h 291465"/>
                <a:gd name="connsiteX10" fmla="*/ 455843 w 458628"/>
                <a:gd name="connsiteY10" fmla="*/ 46077 h 291465"/>
                <a:gd name="connsiteX11" fmla="*/ 450271 w 458628"/>
                <a:gd name="connsiteY11" fmla="*/ 3215 h 291465"/>
                <a:gd name="connsiteX12" fmla="*/ 368403 w 458628"/>
                <a:gd name="connsiteY12" fmla="*/ 69223 h 291465"/>
                <a:gd name="connsiteX13" fmla="*/ 361974 w 458628"/>
                <a:gd name="connsiteY13" fmla="*/ 68366 h 291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58628" h="291465">
                  <a:moveTo>
                    <a:pt x="361974" y="68366"/>
                  </a:moveTo>
                  <a:lnTo>
                    <a:pt x="246245" y="55936"/>
                  </a:lnTo>
                  <a:lnTo>
                    <a:pt x="3215" y="251817"/>
                  </a:lnTo>
                  <a:cubicBezTo>
                    <a:pt x="5358" y="264247"/>
                    <a:pt x="7501" y="276677"/>
                    <a:pt x="10073" y="289536"/>
                  </a:cubicBezTo>
                  <a:lnTo>
                    <a:pt x="260390" y="88082"/>
                  </a:lnTo>
                  <a:lnTo>
                    <a:pt x="260390" y="88082"/>
                  </a:lnTo>
                  <a:lnTo>
                    <a:pt x="266819" y="88511"/>
                  </a:lnTo>
                  <a:lnTo>
                    <a:pt x="412123" y="103942"/>
                  </a:lnTo>
                  <a:lnTo>
                    <a:pt x="431840" y="88082"/>
                  </a:lnTo>
                  <a:cubicBezTo>
                    <a:pt x="430554" y="74366"/>
                    <a:pt x="435697" y="60222"/>
                    <a:pt x="447270" y="51221"/>
                  </a:cubicBezTo>
                  <a:cubicBezTo>
                    <a:pt x="449842" y="49078"/>
                    <a:pt x="452842" y="47363"/>
                    <a:pt x="455843" y="46077"/>
                  </a:cubicBezTo>
                  <a:cubicBezTo>
                    <a:pt x="453700" y="31933"/>
                    <a:pt x="451556" y="17788"/>
                    <a:pt x="450271" y="3215"/>
                  </a:cubicBezTo>
                  <a:lnTo>
                    <a:pt x="368403" y="69223"/>
                  </a:lnTo>
                  <a:lnTo>
                    <a:pt x="361974" y="6836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5B3076B0-2B14-4960-BC15-5963663DCAF8}"/>
                </a:ext>
              </a:extLst>
            </p:cNvPr>
            <p:cNvSpPr/>
            <p:nvPr/>
          </p:nvSpPr>
          <p:spPr>
            <a:xfrm>
              <a:off x="6295096" y="1940171"/>
              <a:ext cx="132874" cy="180023"/>
            </a:xfrm>
            <a:custGeom>
              <a:avLst/>
              <a:gdLst>
                <a:gd name="connsiteX0" fmla="*/ 3215 w 132873"/>
                <a:gd name="connsiteY0" fmla="*/ 106513 h 180022"/>
                <a:gd name="connsiteX1" fmla="*/ 17359 w 132873"/>
                <a:gd name="connsiteY1" fmla="*/ 166521 h 180022"/>
                <a:gd name="connsiteX2" fmla="*/ 112943 w 132873"/>
                <a:gd name="connsiteY2" fmla="*/ 176808 h 180022"/>
                <a:gd name="connsiteX3" fmla="*/ 117658 w 132873"/>
                <a:gd name="connsiteY3" fmla="*/ 130945 h 180022"/>
                <a:gd name="connsiteX4" fmla="*/ 131802 w 132873"/>
                <a:gd name="connsiteY4" fmla="*/ 3215 h 180022"/>
                <a:gd name="connsiteX5" fmla="*/ 3215 w 132873"/>
                <a:gd name="connsiteY5" fmla="*/ 106513 h 180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2873" h="180022">
                  <a:moveTo>
                    <a:pt x="3215" y="106513"/>
                  </a:moveTo>
                  <a:cubicBezTo>
                    <a:pt x="7501" y="126659"/>
                    <a:pt x="12644" y="146375"/>
                    <a:pt x="17359" y="166521"/>
                  </a:cubicBezTo>
                  <a:lnTo>
                    <a:pt x="112943" y="176808"/>
                  </a:lnTo>
                  <a:cubicBezTo>
                    <a:pt x="114229" y="161377"/>
                    <a:pt x="115943" y="146375"/>
                    <a:pt x="117658" y="130945"/>
                  </a:cubicBezTo>
                  <a:cubicBezTo>
                    <a:pt x="121944" y="88511"/>
                    <a:pt x="128373" y="45649"/>
                    <a:pt x="131802" y="3215"/>
                  </a:cubicBezTo>
                  <a:lnTo>
                    <a:pt x="3215" y="10651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D661B872-989F-453B-851E-B287DABC752C}"/>
                </a:ext>
              </a:extLst>
            </p:cNvPr>
            <p:cNvSpPr/>
            <p:nvPr/>
          </p:nvSpPr>
          <p:spPr>
            <a:xfrm>
              <a:off x="6283952" y="1785866"/>
              <a:ext cx="531495" cy="261461"/>
            </a:xfrm>
            <a:custGeom>
              <a:avLst/>
              <a:gdLst>
                <a:gd name="connsiteX0" fmla="*/ 407408 w 531495"/>
                <a:gd name="connsiteY0" fmla="*/ 21646 h 261461"/>
                <a:gd name="connsiteX1" fmla="*/ 401407 w 531495"/>
                <a:gd name="connsiteY1" fmla="*/ 20788 h 261461"/>
                <a:gd name="connsiteX2" fmla="*/ 256532 w 531495"/>
                <a:gd name="connsiteY2" fmla="*/ 5358 h 261461"/>
                <a:gd name="connsiteX3" fmla="*/ 4929 w 531495"/>
                <a:gd name="connsiteY3" fmla="*/ 207669 h 261461"/>
                <a:gd name="connsiteX4" fmla="*/ 3215 w 531495"/>
                <a:gd name="connsiteY4" fmla="*/ 207669 h 261461"/>
                <a:gd name="connsiteX5" fmla="*/ 7501 w 531495"/>
                <a:gd name="connsiteY5" fmla="*/ 228243 h 261461"/>
                <a:gd name="connsiteX6" fmla="*/ 145518 w 531495"/>
                <a:gd name="connsiteY6" fmla="*/ 117229 h 261461"/>
                <a:gd name="connsiteX7" fmla="*/ 145947 w 531495"/>
                <a:gd name="connsiteY7" fmla="*/ 107371 h 261461"/>
                <a:gd name="connsiteX8" fmla="*/ 148519 w 531495"/>
                <a:gd name="connsiteY8" fmla="*/ 115086 h 261461"/>
                <a:gd name="connsiteX9" fmla="*/ 215384 w 531495"/>
                <a:gd name="connsiteY9" fmla="*/ 61508 h 261461"/>
                <a:gd name="connsiteX10" fmla="*/ 221385 w 531495"/>
                <a:gd name="connsiteY10" fmla="*/ 61936 h 261461"/>
                <a:gd name="connsiteX11" fmla="*/ 289108 w 531495"/>
                <a:gd name="connsiteY11" fmla="*/ 69223 h 261461"/>
                <a:gd name="connsiteX12" fmla="*/ 302824 w 531495"/>
                <a:gd name="connsiteY12" fmla="*/ 49078 h 261461"/>
                <a:gd name="connsiteX13" fmla="*/ 362831 w 531495"/>
                <a:gd name="connsiteY13" fmla="*/ 55507 h 261461"/>
                <a:gd name="connsiteX14" fmla="*/ 356830 w 531495"/>
                <a:gd name="connsiteY14" fmla="*/ 115943 h 261461"/>
                <a:gd name="connsiteX15" fmla="*/ 296394 w 531495"/>
                <a:gd name="connsiteY15" fmla="*/ 109514 h 261461"/>
                <a:gd name="connsiteX16" fmla="*/ 290393 w 531495"/>
                <a:gd name="connsiteY16" fmla="*/ 99227 h 261461"/>
                <a:gd name="connsiteX17" fmla="*/ 224385 w 531495"/>
                <a:gd name="connsiteY17" fmla="*/ 92369 h 261461"/>
                <a:gd name="connsiteX18" fmla="*/ 157091 w 531495"/>
                <a:gd name="connsiteY18" fmla="*/ 146804 h 261461"/>
                <a:gd name="connsiteX19" fmla="*/ 169950 w 531495"/>
                <a:gd name="connsiteY19" fmla="*/ 179380 h 261461"/>
                <a:gd name="connsiteX20" fmla="*/ 228243 w 531495"/>
                <a:gd name="connsiteY20" fmla="*/ 259104 h 261461"/>
                <a:gd name="connsiteX21" fmla="*/ 440841 w 531495"/>
                <a:gd name="connsiteY21" fmla="*/ 88083 h 261461"/>
                <a:gd name="connsiteX22" fmla="*/ 446842 w 531495"/>
                <a:gd name="connsiteY22" fmla="*/ 88940 h 261461"/>
                <a:gd name="connsiteX23" fmla="*/ 527852 w 531495"/>
                <a:gd name="connsiteY23" fmla="*/ 97512 h 261461"/>
                <a:gd name="connsiteX24" fmla="*/ 528709 w 531495"/>
                <a:gd name="connsiteY24" fmla="*/ 94083 h 261461"/>
                <a:gd name="connsiteX25" fmla="*/ 487990 w 531495"/>
                <a:gd name="connsiteY25" fmla="*/ 26789 h 261461"/>
                <a:gd name="connsiteX26" fmla="*/ 476845 w 531495"/>
                <a:gd name="connsiteY26" fmla="*/ 12644 h 261461"/>
                <a:gd name="connsiteX27" fmla="*/ 432697 w 531495"/>
                <a:gd name="connsiteY27" fmla="*/ 3215 h 261461"/>
                <a:gd name="connsiteX28" fmla="*/ 407408 w 531495"/>
                <a:gd name="connsiteY28" fmla="*/ 21646 h 261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31495" h="261461">
                  <a:moveTo>
                    <a:pt x="407408" y="21646"/>
                  </a:moveTo>
                  <a:lnTo>
                    <a:pt x="401407" y="20788"/>
                  </a:lnTo>
                  <a:lnTo>
                    <a:pt x="256532" y="5358"/>
                  </a:lnTo>
                  <a:lnTo>
                    <a:pt x="4929" y="207669"/>
                  </a:lnTo>
                  <a:lnTo>
                    <a:pt x="3215" y="207669"/>
                  </a:lnTo>
                  <a:cubicBezTo>
                    <a:pt x="4501" y="214527"/>
                    <a:pt x="6215" y="221385"/>
                    <a:pt x="7501" y="228243"/>
                  </a:cubicBezTo>
                  <a:lnTo>
                    <a:pt x="145518" y="117229"/>
                  </a:lnTo>
                  <a:cubicBezTo>
                    <a:pt x="145518" y="113800"/>
                    <a:pt x="145947" y="110371"/>
                    <a:pt x="145947" y="107371"/>
                  </a:cubicBezTo>
                  <a:cubicBezTo>
                    <a:pt x="146804" y="109942"/>
                    <a:pt x="147661" y="112514"/>
                    <a:pt x="148519" y="115086"/>
                  </a:cubicBezTo>
                  <a:lnTo>
                    <a:pt x="215384" y="61508"/>
                  </a:lnTo>
                  <a:lnTo>
                    <a:pt x="221385" y="61936"/>
                  </a:lnTo>
                  <a:lnTo>
                    <a:pt x="289108" y="69223"/>
                  </a:lnTo>
                  <a:cubicBezTo>
                    <a:pt x="291679" y="61508"/>
                    <a:pt x="296394" y="54650"/>
                    <a:pt x="302824" y="49078"/>
                  </a:cubicBezTo>
                  <a:cubicBezTo>
                    <a:pt x="321254" y="34076"/>
                    <a:pt x="347829" y="37076"/>
                    <a:pt x="362831" y="55507"/>
                  </a:cubicBezTo>
                  <a:cubicBezTo>
                    <a:pt x="377833" y="73938"/>
                    <a:pt x="375261" y="100941"/>
                    <a:pt x="356830" y="115943"/>
                  </a:cubicBezTo>
                  <a:cubicBezTo>
                    <a:pt x="338399" y="130945"/>
                    <a:pt x="310968" y="127945"/>
                    <a:pt x="296394" y="109514"/>
                  </a:cubicBezTo>
                  <a:cubicBezTo>
                    <a:pt x="293823" y="106085"/>
                    <a:pt x="292108" y="102656"/>
                    <a:pt x="290393" y="99227"/>
                  </a:cubicBezTo>
                  <a:lnTo>
                    <a:pt x="224385" y="92369"/>
                  </a:lnTo>
                  <a:lnTo>
                    <a:pt x="157091" y="146804"/>
                  </a:lnTo>
                  <a:cubicBezTo>
                    <a:pt x="160091" y="157948"/>
                    <a:pt x="163949" y="169093"/>
                    <a:pt x="169950" y="179380"/>
                  </a:cubicBezTo>
                  <a:cubicBezTo>
                    <a:pt x="185809" y="208526"/>
                    <a:pt x="205526" y="235101"/>
                    <a:pt x="228243" y="259104"/>
                  </a:cubicBezTo>
                  <a:lnTo>
                    <a:pt x="440841" y="88083"/>
                  </a:lnTo>
                  <a:lnTo>
                    <a:pt x="446842" y="88940"/>
                  </a:lnTo>
                  <a:lnTo>
                    <a:pt x="527852" y="97512"/>
                  </a:lnTo>
                  <a:cubicBezTo>
                    <a:pt x="528280" y="96226"/>
                    <a:pt x="528280" y="95369"/>
                    <a:pt x="528709" y="94083"/>
                  </a:cubicBezTo>
                  <a:cubicBezTo>
                    <a:pt x="517136" y="70509"/>
                    <a:pt x="504706" y="47363"/>
                    <a:pt x="487990" y="26789"/>
                  </a:cubicBezTo>
                  <a:cubicBezTo>
                    <a:pt x="484132" y="22074"/>
                    <a:pt x="480274" y="17359"/>
                    <a:pt x="476845" y="12644"/>
                  </a:cubicBezTo>
                  <a:cubicBezTo>
                    <a:pt x="461843" y="18217"/>
                    <a:pt x="444270" y="14788"/>
                    <a:pt x="432697" y="3215"/>
                  </a:cubicBezTo>
                  <a:lnTo>
                    <a:pt x="407408" y="2164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7EEC082F-9DAA-491C-8E4A-C6ACA1CE540E}"/>
                </a:ext>
              </a:extLst>
            </p:cNvPr>
            <p:cNvSpPr/>
            <p:nvPr/>
          </p:nvSpPr>
          <p:spPr>
            <a:xfrm>
              <a:off x="6773442" y="2205490"/>
              <a:ext cx="304324" cy="278606"/>
            </a:xfrm>
            <a:custGeom>
              <a:avLst/>
              <a:gdLst>
                <a:gd name="connsiteX0" fmla="*/ 250960 w 304323"/>
                <a:gd name="connsiteY0" fmla="*/ 64079 h 278606"/>
                <a:gd name="connsiteX1" fmla="*/ 249674 w 304323"/>
                <a:gd name="connsiteY1" fmla="*/ 67937 h 278606"/>
                <a:gd name="connsiteX2" fmla="*/ 3215 w 304323"/>
                <a:gd name="connsiteY2" fmla="*/ 266819 h 278606"/>
                <a:gd name="connsiteX3" fmla="*/ 10501 w 304323"/>
                <a:gd name="connsiteY3" fmla="*/ 277106 h 278606"/>
                <a:gd name="connsiteX4" fmla="*/ 304110 w 304323"/>
                <a:gd name="connsiteY4" fmla="*/ 40505 h 278606"/>
                <a:gd name="connsiteX5" fmla="*/ 274106 w 304323"/>
                <a:gd name="connsiteY5" fmla="*/ 3215 h 278606"/>
                <a:gd name="connsiteX6" fmla="*/ 274106 w 304323"/>
                <a:gd name="connsiteY6" fmla="*/ 3215 h 278606"/>
                <a:gd name="connsiteX7" fmla="*/ 250960 w 304323"/>
                <a:gd name="connsiteY7" fmla="*/ 64079 h 278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4323" h="278606">
                  <a:moveTo>
                    <a:pt x="250960" y="64079"/>
                  </a:moveTo>
                  <a:lnTo>
                    <a:pt x="249674" y="67937"/>
                  </a:lnTo>
                  <a:lnTo>
                    <a:pt x="3215" y="266819"/>
                  </a:lnTo>
                  <a:cubicBezTo>
                    <a:pt x="5358" y="270248"/>
                    <a:pt x="7930" y="273677"/>
                    <a:pt x="10501" y="277106"/>
                  </a:cubicBezTo>
                  <a:lnTo>
                    <a:pt x="304110" y="40505"/>
                  </a:lnTo>
                  <a:cubicBezTo>
                    <a:pt x="294680" y="27646"/>
                    <a:pt x="284393" y="15216"/>
                    <a:pt x="274106" y="3215"/>
                  </a:cubicBezTo>
                  <a:lnTo>
                    <a:pt x="274106" y="3215"/>
                  </a:lnTo>
                  <a:lnTo>
                    <a:pt x="250960" y="6407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AB17AE6D-7BAB-42BC-9A7A-6D78D64B09AF}"/>
                </a:ext>
              </a:extLst>
            </p:cNvPr>
            <p:cNvSpPr/>
            <p:nvPr/>
          </p:nvSpPr>
          <p:spPr>
            <a:xfrm>
              <a:off x="5728454" y="3630239"/>
              <a:ext cx="8573" cy="17145"/>
            </a:xfrm>
            <a:custGeom>
              <a:avLst/>
              <a:gdLst>
                <a:gd name="connsiteX0" fmla="*/ 8358 w 8572"/>
                <a:gd name="connsiteY0" fmla="*/ 13930 h 17145"/>
                <a:gd name="connsiteX1" fmla="*/ 8358 w 8572"/>
                <a:gd name="connsiteY1" fmla="*/ 3215 h 17145"/>
                <a:gd name="connsiteX2" fmla="*/ 3215 w 8572"/>
                <a:gd name="connsiteY2" fmla="*/ 8787 h 17145"/>
                <a:gd name="connsiteX3" fmla="*/ 3215 w 8572"/>
                <a:gd name="connsiteY3" fmla="*/ 8787 h 17145"/>
                <a:gd name="connsiteX4" fmla="*/ 8358 w 8572"/>
                <a:gd name="connsiteY4" fmla="*/ 13930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" h="17145">
                  <a:moveTo>
                    <a:pt x="8358" y="13930"/>
                  </a:moveTo>
                  <a:cubicBezTo>
                    <a:pt x="8358" y="10073"/>
                    <a:pt x="8358" y="6644"/>
                    <a:pt x="8358" y="3215"/>
                  </a:cubicBezTo>
                  <a:lnTo>
                    <a:pt x="3215" y="8787"/>
                  </a:lnTo>
                  <a:lnTo>
                    <a:pt x="3215" y="8787"/>
                  </a:lnTo>
                  <a:cubicBezTo>
                    <a:pt x="4929" y="10501"/>
                    <a:pt x="6644" y="12216"/>
                    <a:pt x="8358" y="139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5389743D-34F9-427E-98FC-489C9DA872EA}"/>
                </a:ext>
              </a:extLst>
            </p:cNvPr>
            <p:cNvSpPr/>
            <p:nvPr/>
          </p:nvSpPr>
          <p:spPr>
            <a:xfrm>
              <a:off x="5454563" y="3259907"/>
              <a:ext cx="77153" cy="77153"/>
            </a:xfrm>
            <a:custGeom>
              <a:avLst/>
              <a:gdLst>
                <a:gd name="connsiteX0" fmla="*/ 11787 w 77152"/>
                <a:gd name="connsiteY0" fmla="*/ 77796 h 77152"/>
                <a:gd name="connsiteX1" fmla="*/ 11787 w 77152"/>
                <a:gd name="connsiteY1" fmla="*/ 77796 h 77152"/>
                <a:gd name="connsiteX2" fmla="*/ 76081 w 77152"/>
                <a:gd name="connsiteY2" fmla="*/ 13502 h 77152"/>
                <a:gd name="connsiteX3" fmla="*/ 65794 w 77152"/>
                <a:gd name="connsiteY3" fmla="*/ 3215 h 77152"/>
                <a:gd name="connsiteX4" fmla="*/ 3215 w 77152"/>
                <a:gd name="connsiteY4" fmla="*/ 65794 h 77152"/>
                <a:gd name="connsiteX5" fmla="*/ 11787 w 77152"/>
                <a:gd name="connsiteY5" fmla="*/ 77796 h 77152"/>
                <a:gd name="connsiteX6" fmla="*/ 11787 w 77152"/>
                <a:gd name="connsiteY6" fmla="*/ 77796 h 77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152" h="77152">
                  <a:moveTo>
                    <a:pt x="11787" y="77796"/>
                  </a:moveTo>
                  <a:lnTo>
                    <a:pt x="11787" y="77796"/>
                  </a:lnTo>
                  <a:lnTo>
                    <a:pt x="76081" y="13502"/>
                  </a:lnTo>
                  <a:cubicBezTo>
                    <a:pt x="72652" y="10073"/>
                    <a:pt x="69223" y="6644"/>
                    <a:pt x="65794" y="3215"/>
                  </a:cubicBezTo>
                  <a:lnTo>
                    <a:pt x="3215" y="65794"/>
                  </a:lnTo>
                  <a:cubicBezTo>
                    <a:pt x="5786" y="69652"/>
                    <a:pt x="8787" y="73938"/>
                    <a:pt x="11787" y="77796"/>
                  </a:cubicBezTo>
                  <a:lnTo>
                    <a:pt x="11787" y="7779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A4AB01A2-FF4B-43B6-87AE-8A9583EFD135}"/>
                </a:ext>
              </a:extLst>
            </p:cNvPr>
            <p:cNvSpPr/>
            <p:nvPr/>
          </p:nvSpPr>
          <p:spPr>
            <a:xfrm>
              <a:off x="5704022" y="3466505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5C5D2B8E-1AEE-41CC-AC21-2AE853A75D73}"/>
                </a:ext>
              </a:extLst>
            </p:cNvPr>
            <p:cNvSpPr/>
            <p:nvPr/>
          </p:nvSpPr>
          <p:spPr>
            <a:xfrm>
              <a:off x="5610582" y="3440359"/>
              <a:ext cx="98584" cy="102870"/>
            </a:xfrm>
            <a:custGeom>
              <a:avLst/>
              <a:gdLst>
                <a:gd name="connsiteX0" fmla="*/ 96655 w 98583"/>
                <a:gd name="connsiteY0" fmla="*/ 29361 h 102870"/>
                <a:gd name="connsiteX1" fmla="*/ 75224 w 98583"/>
                <a:gd name="connsiteY1" fmla="*/ 3215 h 102870"/>
                <a:gd name="connsiteX2" fmla="*/ 73938 w 98583"/>
                <a:gd name="connsiteY2" fmla="*/ 3643 h 102870"/>
                <a:gd name="connsiteX3" fmla="*/ 3215 w 98583"/>
                <a:gd name="connsiteY3" fmla="*/ 74366 h 102870"/>
                <a:gd name="connsiteX4" fmla="*/ 26360 w 98583"/>
                <a:gd name="connsiteY4" fmla="*/ 100084 h 102870"/>
                <a:gd name="connsiteX5" fmla="*/ 96655 w 98583"/>
                <a:gd name="connsiteY5" fmla="*/ 29361 h 102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8583" h="102870">
                  <a:moveTo>
                    <a:pt x="96655" y="29361"/>
                  </a:moveTo>
                  <a:cubicBezTo>
                    <a:pt x="89368" y="20360"/>
                    <a:pt x="82510" y="11787"/>
                    <a:pt x="75224" y="3215"/>
                  </a:cubicBezTo>
                  <a:cubicBezTo>
                    <a:pt x="74795" y="3215"/>
                    <a:pt x="74366" y="3215"/>
                    <a:pt x="73938" y="3643"/>
                  </a:cubicBezTo>
                  <a:lnTo>
                    <a:pt x="3215" y="74366"/>
                  </a:lnTo>
                  <a:cubicBezTo>
                    <a:pt x="10930" y="82939"/>
                    <a:pt x="18645" y="91511"/>
                    <a:pt x="26360" y="100084"/>
                  </a:cubicBezTo>
                  <a:lnTo>
                    <a:pt x="96655" y="2936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03F537E8-4DEA-42CD-9B7B-0DD233FF7C46}"/>
                </a:ext>
              </a:extLst>
            </p:cNvPr>
            <p:cNvSpPr/>
            <p:nvPr/>
          </p:nvSpPr>
          <p:spPr>
            <a:xfrm>
              <a:off x="5334548" y="3122319"/>
              <a:ext cx="64294" cy="64294"/>
            </a:xfrm>
            <a:custGeom>
              <a:avLst/>
              <a:gdLst>
                <a:gd name="connsiteX0" fmla="*/ 61079 w 64293"/>
                <a:gd name="connsiteY0" fmla="*/ 25932 h 64293"/>
                <a:gd name="connsiteX1" fmla="*/ 61079 w 64293"/>
                <a:gd name="connsiteY1" fmla="*/ 25932 h 64293"/>
                <a:gd name="connsiteX2" fmla="*/ 34076 w 64293"/>
                <a:gd name="connsiteY2" fmla="*/ 3215 h 64293"/>
                <a:gd name="connsiteX3" fmla="*/ 3215 w 64293"/>
                <a:gd name="connsiteY3" fmla="*/ 34076 h 64293"/>
                <a:gd name="connsiteX4" fmla="*/ 22931 w 64293"/>
                <a:gd name="connsiteY4" fmla="*/ 64079 h 64293"/>
                <a:gd name="connsiteX5" fmla="*/ 61079 w 64293"/>
                <a:gd name="connsiteY5" fmla="*/ 25932 h 64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293" h="64293">
                  <a:moveTo>
                    <a:pt x="61079" y="25932"/>
                  </a:moveTo>
                  <a:lnTo>
                    <a:pt x="61079" y="25932"/>
                  </a:lnTo>
                  <a:cubicBezTo>
                    <a:pt x="52078" y="18217"/>
                    <a:pt x="43077" y="10501"/>
                    <a:pt x="34076" y="3215"/>
                  </a:cubicBezTo>
                  <a:lnTo>
                    <a:pt x="3215" y="34076"/>
                  </a:lnTo>
                  <a:cubicBezTo>
                    <a:pt x="9644" y="43934"/>
                    <a:pt x="16502" y="53792"/>
                    <a:pt x="22931" y="64079"/>
                  </a:cubicBezTo>
                  <a:lnTo>
                    <a:pt x="61079" y="2593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A0B99310-AA6B-4E45-9C9C-F390336B2DC1}"/>
                </a:ext>
              </a:extLst>
            </p:cNvPr>
            <p:cNvSpPr/>
            <p:nvPr/>
          </p:nvSpPr>
          <p:spPr>
            <a:xfrm>
              <a:off x="5388126" y="3184041"/>
              <a:ext cx="85725" cy="90011"/>
            </a:xfrm>
            <a:custGeom>
              <a:avLst/>
              <a:gdLst>
                <a:gd name="connsiteX0" fmla="*/ 82939 w 85725"/>
                <a:gd name="connsiteY0" fmla="*/ 31933 h 90011"/>
                <a:gd name="connsiteX1" fmla="*/ 51649 w 85725"/>
                <a:gd name="connsiteY1" fmla="*/ 3215 h 90011"/>
                <a:gd name="connsiteX2" fmla="*/ 3215 w 85725"/>
                <a:gd name="connsiteY2" fmla="*/ 51650 h 90011"/>
                <a:gd name="connsiteX3" fmla="*/ 28075 w 85725"/>
                <a:gd name="connsiteY3" fmla="*/ 86797 h 90011"/>
                <a:gd name="connsiteX4" fmla="*/ 82939 w 85725"/>
                <a:gd name="connsiteY4" fmla="*/ 31933 h 90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90011">
                  <a:moveTo>
                    <a:pt x="82939" y="31933"/>
                  </a:moveTo>
                  <a:cubicBezTo>
                    <a:pt x="72652" y="22503"/>
                    <a:pt x="62365" y="12644"/>
                    <a:pt x="51649" y="3215"/>
                  </a:cubicBezTo>
                  <a:lnTo>
                    <a:pt x="3215" y="51650"/>
                  </a:lnTo>
                  <a:cubicBezTo>
                    <a:pt x="11359" y="63222"/>
                    <a:pt x="19502" y="75224"/>
                    <a:pt x="28075" y="86797"/>
                  </a:cubicBezTo>
                  <a:lnTo>
                    <a:pt x="82939" y="3193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F3B0CA10-1348-48DC-824A-A5810771623B}"/>
                </a:ext>
              </a:extLst>
            </p:cNvPr>
            <p:cNvSpPr/>
            <p:nvPr/>
          </p:nvSpPr>
          <p:spPr>
            <a:xfrm>
              <a:off x="5520142" y="3312200"/>
              <a:ext cx="55721" cy="55721"/>
            </a:xfrm>
            <a:custGeom>
              <a:avLst/>
              <a:gdLst>
                <a:gd name="connsiteX0" fmla="*/ 55078 w 55721"/>
                <a:gd name="connsiteY0" fmla="*/ 6644 h 55721"/>
                <a:gd name="connsiteX1" fmla="*/ 51649 w 55721"/>
                <a:gd name="connsiteY1" fmla="*/ 3215 h 55721"/>
                <a:gd name="connsiteX2" fmla="*/ 3215 w 55721"/>
                <a:gd name="connsiteY2" fmla="*/ 51649 h 55721"/>
                <a:gd name="connsiteX3" fmla="*/ 7501 w 55721"/>
                <a:gd name="connsiteY3" fmla="*/ 54221 h 55721"/>
                <a:gd name="connsiteX4" fmla="*/ 55078 w 55721"/>
                <a:gd name="connsiteY4" fmla="*/ 6644 h 5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721" h="55721">
                  <a:moveTo>
                    <a:pt x="55078" y="6644"/>
                  </a:moveTo>
                  <a:cubicBezTo>
                    <a:pt x="53793" y="5358"/>
                    <a:pt x="52935" y="4072"/>
                    <a:pt x="51649" y="3215"/>
                  </a:cubicBezTo>
                  <a:lnTo>
                    <a:pt x="3215" y="51649"/>
                  </a:lnTo>
                  <a:cubicBezTo>
                    <a:pt x="4501" y="52507"/>
                    <a:pt x="6215" y="53364"/>
                    <a:pt x="7501" y="54221"/>
                  </a:cubicBezTo>
                  <a:lnTo>
                    <a:pt x="55078" y="66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10194A77-CAFB-4628-9157-DE9BDBF20EF7}"/>
                </a:ext>
              </a:extLst>
            </p:cNvPr>
            <p:cNvSpPr/>
            <p:nvPr/>
          </p:nvSpPr>
          <p:spPr>
            <a:xfrm>
              <a:off x="5568577" y="3402639"/>
              <a:ext cx="90011" cy="98584"/>
            </a:xfrm>
            <a:custGeom>
              <a:avLst/>
              <a:gdLst>
                <a:gd name="connsiteX0" fmla="*/ 90654 w 90011"/>
                <a:gd name="connsiteY0" fmla="*/ 39219 h 98583"/>
                <a:gd name="connsiteX1" fmla="*/ 64508 w 90011"/>
                <a:gd name="connsiteY1" fmla="*/ 3215 h 98583"/>
                <a:gd name="connsiteX2" fmla="*/ 3215 w 90011"/>
                <a:gd name="connsiteY2" fmla="*/ 64508 h 98583"/>
                <a:gd name="connsiteX3" fmla="*/ 32361 w 90011"/>
                <a:gd name="connsiteY3" fmla="*/ 97512 h 98583"/>
                <a:gd name="connsiteX4" fmla="*/ 90654 w 90011"/>
                <a:gd name="connsiteY4" fmla="*/ 39219 h 98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011" h="98583">
                  <a:moveTo>
                    <a:pt x="90654" y="39219"/>
                  </a:moveTo>
                  <a:cubicBezTo>
                    <a:pt x="76081" y="33218"/>
                    <a:pt x="65794" y="19503"/>
                    <a:pt x="64508" y="3215"/>
                  </a:cubicBezTo>
                  <a:lnTo>
                    <a:pt x="3215" y="64508"/>
                  </a:lnTo>
                  <a:cubicBezTo>
                    <a:pt x="12644" y="75652"/>
                    <a:pt x="22503" y="86797"/>
                    <a:pt x="32361" y="97512"/>
                  </a:cubicBezTo>
                  <a:lnTo>
                    <a:pt x="90654" y="3921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A11DEB73-2217-4886-A408-177DF817D470}"/>
                </a:ext>
              </a:extLst>
            </p:cNvPr>
            <p:cNvSpPr/>
            <p:nvPr/>
          </p:nvSpPr>
          <p:spPr>
            <a:xfrm>
              <a:off x="5535144" y="3337060"/>
              <a:ext cx="85725" cy="102870"/>
            </a:xfrm>
            <a:custGeom>
              <a:avLst/>
              <a:gdLst>
                <a:gd name="connsiteX0" fmla="*/ 10930 w 85725"/>
                <a:gd name="connsiteY0" fmla="*/ 100084 h 102870"/>
                <a:gd name="connsiteX1" fmla="*/ 10930 w 85725"/>
                <a:gd name="connsiteY1" fmla="*/ 100084 h 102870"/>
                <a:gd name="connsiteX2" fmla="*/ 82939 w 85725"/>
                <a:gd name="connsiteY2" fmla="*/ 28075 h 102870"/>
                <a:gd name="connsiteX3" fmla="*/ 60222 w 85725"/>
                <a:gd name="connsiteY3" fmla="*/ 3215 h 102870"/>
                <a:gd name="connsiteX4" fmla="*/ 9644 w 85725"/>
                <a:gd name="connsiteY4" fmla="*/ 53792 h 102870"/>
                <a:gd name="connsiteX5" fmla="*/ 11359 w 85725"/>
                <a:gd name="connsiteY5" fmla="*/ 64937 h 102870"/>
                <a:gd name="connsiteX6" fmla="*/ 3215 w 85725"/>
                <a:gd name="connsiteY6" fmla="*/ 90226 h 102870"/>
                <a:gd name="connsiteX7" fmla="*/ 10930 w 85725"/>
                <a:gd name="connsiteY7" fmla="*/ 100084 h 102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5725" h="102870">
                  <a:moveTo>
                    <a:pt x="10930" y="100084"/>
                  </a:moveTo>
                  <a:lnTo>
                    <a:pt x="10930" y="100084"/>
                  </a:lnTo>
                  <a:lnTo>
                    <a:pt x="82939" y="28075"/>
                  </a:lnTo>
                  <a:cubicBezTo>
                    <a:pt x="75224" y="19931"/>
                    <a:pt x="67937" y="11359"/>
                    <a:pt x="60222" y="3215"/>
                  </a:cubicBezTo>
                  <a:lnTo>
                    <a:pt x="9644" y="53792"/>
                  </a:lnTo>
                  <a:cubicBezTo>
                    <a:pt x="10501" y="57222"/>
                    <a:pt x="11359" y="61079"/>
                    <a:pt x="11359" y="64937"/>
                  </a:cubicBezTo>
                  <a:cubicBezTo>
                    <a:pt x="11359" y="74367"/>
                    <a:pt x="8358" y="82939"/>
                    <a:pt x="3215" y="90226"/>
                  </a:cubicBezTo>
                  <a:cubicBezTo>
                    <a:pt x="5786" y="93655"/>
                    <a:pt x="8358" y="96655"/>
                    <a:pt x="10930" y="1000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AE84E001-D732-4F7A-B4A3-B95A83AB4B5A}"/>
                </a:ext>
              </a:extLst>
            </p:cNvPr>
            <p:cNvSpPr/>
            <p:nvPr/>
          </p:nvSpPr>
          <p:spPr>
            <a:xfrm>
              <a:off x="5310973" y="3095316"/>
              <a:ext cx="34290" cy="38576"/>
            </a:xfrm>
            <a:custGeom>
              <a:avLst/>
              <a:gdLst>
                <a:gd name="connsiteX0" fmla="*/ 3215 w 34290"/>
                <a:gd name="connsiteY0" fmla="*/ 24646 h 38576"/>
                <a:gd name="connsiteX1" fmla="*/ 10501 w 34290"/>
                <a:gd name="connsiteY1" fmla="*/ 35790 h 38576"/>
                <a:gd name="connsiteX2" fmla="*/ 34933 w 34290"/>
                <a:gd name="connsiteY2" fmla="*/ 11358 h 38576"/>
                <a:gd name="connsiteX3" fmla="*/ 24646 w 34290"/>
                <a:gd name="connsiteY3" fmla="*/ 3215 h 38576"/>
                <a:gd name="connsiteX4" fmla="*/ 3215 w 34290"/>
                <a:gd name="connsiteY4" fmla="*/ 24646 h 3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290" h="38576">
                  <a:moveTo>
                    <a:pt x="3215" y="24646"/>
                  </a:moveTo>
                  <a:cubicBezTo>
                    <a:pt x="5358" y="28503"/>
                    <a:pt x="7930" y="31932"/>
                    <a:pt x="10501" y="35790"/>
                  </a:cubicBezTo>
                  <a:lnTo>
                    <a:pt x="34933" y="11358"/>
                  </a:lnTo>
                  <a:cubicBezTo>
                    <a:pt x="31504" y="8787"/>
                    <a:pt x="28075" y="6215"/>
                    <a:pt x="24646" y="3215"/>
                  </a:cubicBezTo>
                  <a:lnTo>
                    <a:pt x="3215" y="2464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81D31412-D580-4692-83CB-25B7D6A6B79B}"/>
                </a:ext>
              </a:extLst>
            </p:cNvPr>
            <p:cNvSpPr/>
            <p:nvPr/>
          </p:nvSpPr>
          <p:spPr>
            <a:xfrm>
              <a:off x="6202085" y="3276624"/>
              <a:ext cx="304324" cy="780098"/>
            </a:xfrm>
            <a:custGeom>
              <a:avLst/>
              <a:gdLst>
                <a:gd name="connsiteX0" fmla="*/ 54650 w 304323"/>
                <a:gd name="connsiteY0" fmla="*/ 627293 h 780097"/>
                <a:gd name="connsiteX1" fmla="*/ 222242 w 304323"/>
                <a:gd name="connsiteY1" fmla="*/ 459700 h 780097"/>
                <a:gd name="connsiteX2" fmla="*/ 222242 w 304323"/>
                <a:gd name="connsiteY2" fmla="*/ 459700 h 780097"/>
                <a:gd name="connsiteX3" fmla="*/ 222242 w 304323"/>
                <a:gd name="connsiteY3" fmla="*/ 126230 h 780097"/>
                <a:gd name="connsiteX4" fmla="*/ 222242 w 304323"/>
                <a:gd name="connsiteY4" fmla="*/ 118086 h 780097"/>
                <a:gd name="connsiteX5" fmla="*/ 302824 w 304323"/>
                <a:gd name="connsiteY5" fmla="*/ 37505 h 780097"/>
                <a:gd name="connsiteX6" fmla="*/ 285679 w 304323"/>
                <a:gd name="connsiteY6" fmla="*/ 3215 h 780097"/>
                <a:gd name="connsiteX7" fmla="*/ 179808 w 304323"/>
                <a:gd name="connsiteY7" fmla="*/ 109514 h 780097"/>
                <a:gd name="connsiteX8" fmla="*/ 179808 w 304323"/>
                <a:gd name="connsiteY8" fmla="*/ 443841 h 780097"/>
                <a:gd name="connsiteX9" fmla="*/ 179808 w 304323"/>
                <a:gd name="connsiteY9" fmla="*/ 451985 h 780097"/>
                <a:gd name="connsiteX10" fmla="*/ 3215 w 304323"/>
                <a:gd name="connsiteY10" fmla="*/ 628150 h 780097"/>
                <a:gd name="connsiteX11" fmla="*/ 3215 w 304323"/>
                <a:gd name="connsiteY11" fmla="*/ 746022 h 780097"/>
                <a:gd name="connsiteX12" fmla="*/ 54221 w 304323"/>
                <a:gd name="connsiteY12" fmla="*/ 778597 h 780097"/>
                <a:gd name="connsiteX13" fmla="*/ 54221 w 304323"/>
                <a:gd name="connsiteY13" fmla="*/ 627293 h 780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04323" h="780097">
                  <a:moveTo>
                    <a:pt x="54650" y="627293"/>
                  </a:moveTo>
                  <a:lnTo>
                    <a:pt x="222242" y="459700"/>
                  </a:lnTo>
                  <a:lnTo>
                    <a:pt x="222242" y="459700"/>
                  </a:lnTo>
                  <a:lnTo>
                    <a:pt x="222242" y="126230"/>
                  </a:lnTo>
                  <a:lnTo>
                    <a:pt x="222242" y="118086"/>
                  </a:lnTo>
                  <a:lnTo>
                    <a:pt x="302824" y="37505"/>
                  </a:lnTo>
                  <a:cubicBezTo>
                    <a:pt x="296823" y="25932"/>
                    <a:pt x="291251" y="14788"/>
                    <a:pt x="285679" y="3215"/>
                  </a:cubicBezTo>
                  <a:lnTo>
                    <a:pt x="179808" y="109514"/>
                  </a:lnTo>
                  <a:lnTo>
                    <a:pt x="179808" y="443841"/>
                  </a:lnTo>
                  <a:lnTo>
                    <a:pt x="179808" y="451985"/>
                  </a:lnTo>
                  <a:lnTo>
                    <a:pt x="3215" y="628150"/>
                  </a:lnTo>
                  <a:lnTo>
                    <a:pt x="3215" y="746022"/>
                  </a:lnTo>
                  <a:cubicBezTo>
                    <a:pt x="20360" y="757166"/>
                    <a:pt x="37076" y="767882"/>
                    <a:pt x="54221" y="778597"/>
                  </a:cubicBezTo>
                  <a:lnTo>
                    <a:pt x="54221" y="62729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3FA29447-28DD-446D-B7CF-9805D08E2530}"/>
                </a:ext>
              </a:extLst>
            </p:cNvPr>
            <p:cNvSpPr/>
            <p:nvPr/>
          </p:nvSpPr>
          <p:spPr>
            <a:xfrm>
              <a:off x="6292525" y="3346918"/>
              <a:ext cx="317183" cy="797243"/>
            </a:xfrm>
            <a:custGeom>
              <a:avLst/>
              <a:gdLst>
                <a:gd name="connsiteX0" fmla="*/ 222671 w 317182"/>
                <a:gd name="connsiteY0" fmla="*/ 286536 h 797242"/>
                <a:gd name="connsiteX1" fmla="*/ 222671 w 317182"/>
                <a:gd name="connsiteY1" fmla="*/ 286536 h 797242"/>
                <a:gd name="connsiteX2" fmla="*/ 222671 w 317182"/>
                <a:gd name="connsiteY2" fmla="*/ 282678 h 797242"/>
                <a:gd name="connsiteX3" fmla="*/ 314825 w 317182"/>
                <a:gd name="connsiteY3" fmla="*/ 190524 h 797242"/>
                <a:gd name="connsiteX4" fmla="*/ 304538 w 317182"/>
                <a:gd name="connsiteY4" fmla="*/ 152805 h 797242"/>
                <a:gd name="connsiteX5" fmla="*/ 298537 w 317182"/>
                <a:gd name="connsiteY5" fmla="*/ 139518 h 797242"/>
                <a:gd name="connsiteX6" fmla="*/ 251817 w 317182"/>
                <a:gd name="connsiteY6" fmla="*/ 92797 h 797242"/>
                <a:gd name="connsiteX7" fmla="*/ 251817 w 317182"/>
                <a:gd name="connsiteY7" fmla="*/ 88940 h 797242"/>
                <a:gd name="connsiteX8" fmla="*/ 251817 w 317182"/>
                <a:gd name="connsiteY8" fmla="*/ 41791 h 797242"/>
                <a:gd name="connsiteX9" fmla="*/ 248388 w 317182"/>
                <a:gd name="connsiteY9" fmla="*/ 34933 h 797242"/>
                <a:gd name="connsiteX10" fmla="*/ 231672 w 317182"/>
                <a:gd name="connsiteY10" fmla="*/ 3215 h 797242"/>
                <a:gd name="connsiteX11" fmla="*/ 171236 w 317182"/>
                <a:gd name="connsiteY11" fmla="*/ 63651 h 797242"/>
                <a:gd name="connsiteX12" fmla="*/ 171236 w 317182"/>
                <a:gd name="connsiteY12" fmla="*/ 397121 h 797242"/>
                <a:gd name="connsiteX13" fmla="*/ 171236 w 317182"/>
                <a:gd name="connsiteY13" fmla="*/ 405265 h 797242"/>
                <a:gd name="connsiteX14" fmla="*/ 3215 w 317182"/>
                <a:gd name="connsiteY14" fmla="*/ 573286 h 797242"/>
                <a:gd name="connsiteX15" fmla="*/ 3215 w 317182"/>
                <a:gd name="connsiteY15" fmla="*/ 731877 h 797242"/>
                <a:gd name="connsiteX16" fmla="*/ 74795 w 317182"/>
                <a:gd name="connsiteY16" fmla="*/ 773454 h 797242"/>
                <a:gd name="connsiteX17" fmla="*/ 74795 w 317182"/>
                <a:gd name="connsiteY17" fmla="*/ 528709 h 797242"/>
                <a:gd name="connsiteX18" fmla="*/ 74795 w 317182"/>
                <a:gd name="connsiteY18" fmla="*/ 524851 h 797242"/>
                <a:gd name="connsiteX19" fmla="*/ 190524 w 317182"/>
                <a:gd name="connsiteY19" fmla="*/ 409123 h 797242"/>
                <a:gd name="connsiteX20" fmla="*/ 190524 w 317182"/>
                <a:gd name="connsiteY20" fmla="*/ 257390 h 797242"/>
                <a:gd name="connsiteX21" fmla="*/ 190524 w 317182"/>
                <a:gd name="connsiteY21" fmla="*/ 253103 h 797242"/>
                <a:gd name="connsiteX22" fmla="*/ 223099 w 317182"/>
                <a:gd name="connsiteY22" fmla="*/ 220528 h 797242"/>
                <a:gd name="connsiteX23" fmla="*/ 212384 w 317182"/>
                <a:gd name="connsiteY23" fmla="*/ 212812 h 797242"/>
                <a:gd name="connsiteX24" fmla="*/ 212384 w 317182"/>
                <a:gd name="connsiteY24" fmla="*/ 152376 h 797242"/>
                <a:gd name="connsiteX25" fmla="*/ 273248 w 317182"/>
                <a:gd name="connsiteY25" fmla="*/ 151948 h 797242"/>
                <a:gd name="connsiteX26" fmla="*/ 273248 w 317182"/>
                <a:gd name="connsiteY26" fmla="*/ 212812 h 797242"/>
                <a:gd name="connsiteX27" fmla="*/ 247102 w 317182"/>
                <a:gd name="connsiteY27" fmla="*/ 224814 h 797242"/>
                <a:gd name="connsiteX28" fmla="*/ 211098 w 317182"/>
                <a:gd name="connsiteY28" fmla="*/ 260818 h 797242"/>
                <a:gd name="connsiteX29" fmla="*/ 211098 w 317182"/>
                <a:gd name="connsiteY29" fmla="*/ 412552 h 797242"/>
                <a:gd name="connsiteX30" fmla="*/ 210669 w 317182"/>
                <a:gd name="connsiteY30" fmla="*/ 416838 h 797242"/>
                <a:gd name="connsiteX31" fmla="*/ 94940 w 317182"/>
                <a:gd name="connsiteY31" fmla="*/ 532567 h 797242"/>
                <a:gd name="connsiteX32" fmla="*/ 94940 w 317182"/>
                <a:gd name="connsiteY32" fmla="*/ 784170 h 797242"/>
                <a:gd name="connsiteX33" fmla="*/ 117658 w 317182"/>
                <a:gd name="connsiteY33" fmla="*/ 796600 h 797242"/>
                <a:gd name="connsiteX34" fmla="*/ 117658 w 317182"/>
                <a:gd name="connsiteY34" fmla="*/ 538139 h 797242"/>
                <a:gd name="connsiteX35" fmla="*/ 117229 w 317182"/>
                <a:gd name="connsiteY35" fmla="*/ 533853 h 797242"/>
                <a:gd name="connsiteX36" fmla="*/ 222671 w 317182"/>
                <a:gd name="connsiteY36" fmla="*/ 428411 h 797242"/>
                <a:gd name="connsiteX37" fmla="*/ 222671 w 317182"/>
                <a:gd name="connsiteY37" fmla="*/ 286536 h 797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17182" h="797242">
                  <a:moveTo>
                    <a:pt x="222671" y="286536"/>
                  </a:moveTo>
                  <a:lnTo>
                    <a:pt x="222671" y="286536"/>
                  </a:lnTo>
                  <a:lnTo>
                    <a:pt x="222671" y="282678"/>
                  </a:lnTo>
                  <a:lnTo>
                    <a:pt x="314825" y="190524"/>
                  </a:lnTo>
                  <a:lnTo>
                    <a:pt x="304538" y="152805"/>
                  </a:lnTo>
                  <a:cubicBezTo>
                    <a:pt x="302395" y="148519"/>
                    <a:pt x="300680" y="143804"/>
                    <a:pt x="298537" y="139518"/>
                  </a:cubicBezTo>
                  <a:lnTo>
                    <a:pt x="251817" y="92797"/>
                  </a:lnTo>
                  <a:lnTo>
                    <a:pt x="251817" y="88940"/>
                  </a:lnTo>
                  <a:lnTo>
                    <a:pt x="251817" y="41791"/>
                  </a:lnTo>
                  <a:cubicBezTo>
                    <a:pt x="250531" y="39648"/>
                    <a:pt x="249674" y="37076"/>
                    <a:pt x="248388" y="34933"/>
                  </a:cubicBezTo>
                  <a:cubicBezTo>
                    <a:pt x="242816" y="24217"/>
                    <a:pt x="237244" y="13930"/>
                    <a:pt x="231672" y="3215"/>
                  </a:cubicBezTo>
                  <a:lnTo>
                    <a:pt x="171236" y="63651"/>
                  </a:lnTo>
                  <a:lnTo>
                    <a:pt x="171236" y="397121"/>
                  </a:lnTo>
                  <a:lnTo>
                    <a:pt x="171236" y="405265"/>
                  </a:lnTo>
                  <a:lnTo>
                    <a:pt x="3215" y="573286"/>
                  </a:lnTo>
                  <a:lnTo>
                    <a:pt x="3215" y="731877"/>
                  </a:lnTo>
                  <a:cubicBezTo>
                    <a:pt x="26789" y="746022"/>
                    <a:pt x="50792" y="759738"/>
                    <a:pt x="74795" y="773454"/>
                  </a:cubicBezTo>
                  <a:lnTo>
                    <a:pt x="74795" y="528709"/>
                  </a:lnTo>
                  <a:lnTo>
                    <a:pt x="74795" y="524851"/>
                  </a:lnTo>
                  <a:lnTo>
                    <a:pt x="190524" y="409123"/>
                  </a:lnTo>
                  <a:lnTo>
                    <a:pt x="190524" y="257390"/>
                  </a:lnTo>
                  <a:lnTo>
                    <a:pt x="190524" y="253103"/>
                  </a:lnTo>
                  <a:lnTo>
                    <a:pt x="223099" y="220528"/>
                  </a:lnTo>
                  <a:cubicBezTo>
                    <a:pt x="219242" y="218384"/>
                    <a:pt x="215384" y="215813"/>
                    <a:pt x="212384" y="212812"/>
                  </a:cubicBezTo>
                  <a:cubicBezTo>
                    <a:pt x="195667" y="196096"/>
                    <a:pt x="195667" y="169093"/>
                    <a:pt x="212384" y="152376"/>
                  </a:cubicBezTo>
                  <a:cubicBezTo>
                    <a:pt x="229100" y="135660"/>
                    <a:pt x="256103" y="135231"/>
                    <a:pt x="273248" y="151948"/>
                  </a:cubicBezTo>
                  <a:cubicBezTo>
                    <a:pt x="289965" y="168664"/>
                    <a:pt x="289965" y="196096"/>
                    <a:pt x="273248" y="212812"/>
                  </a:cubicBezTo>
                  <a:cubicBezTo>
                    <a:pt x="265962" y="220099"/>
                    <a:pt x="256532" y="223957"/>
                    <a:pt x="247102" y="224814"/>
                  </a:cubicBezTo>
                  <a:lnTo>
                    <a:pt x="211098" y="260818"/>
                  </a:lnTo>
                  <a:lnTo>
                    <a:pt x="211098" y="412552"/>
                  </a:lnTo>
                  <a:lnTo>
                    <a:pt x="210669" y="416838"/>
                  </a:lnTo>
                  <a:lnTo>
                    <a:pt x="94940" y="532567"/>
                  </a:lnTo>
                  <a:lnTo>
                    <a:pt x="94940" y="784170"/>
                  </a:lnTo>
                  <a:cubicBezTo>
                    <a:pt x="102656" y="788456"/>
                    <a:pt x="109942" y="792742"/>
                    <a:pt x="117658" y="796600"/>
                  </a:cubicBezTo>
                  <a:lnTo>
                    <a:pt x="117658" y="538139"/>
                  </a:lnTo>
                  <a:lnTo>
                    <a:pt x="117229" y="533853"/>
                  </a:lnTo>
                  <a:lnTo>
                    <a:pt x="222671" y="428411"/>
                  </a:lnTo>
                  <a:lnTo>
                    <a:pt x="222671" y="28653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27065B92-1BCF-485E-ADE7-FF545CEACB74}"/>
                </a:ext>
              </a:extLst>
            </p:cNvPr>
            <p:cNvSpPr/>
            <p:nvPr/>
          </p:nvSpPr>
          <p:spPr>
            <a:xfrm>
              <a:off x="6458402" y="3594664"/>
              <a:ext cx="188595" cy="587216"/>
            </a:xfrm>
            <a:custGeom>
              <a:avLst/>
              <a:gdLst>
                <a:gd name="connsiteX0" fmla="*/ 21217 w 188595"/>
                <a:gd name="connsiteY0" fmla="*/ 585716 h 587216"/>
                <a:gd name="connsiteX1" fmla="*/ 21217 w 188595"/>
                <a:gd name="connsiteY1" fmla="*/ 327684 h 587216"/>
                <a:gd name="connsiteX2" fmla="*/ 21646 w 188595"/>
                <a:gd name="connsiteY2" fmla="*/ 323397 h 587216"/>
                <a:gd name="connsiteX3" fmla="*/ 140375 w 188595"/>
                <a:gd name="connsiteY3" fmla="*/ 204668 h 587216"/>
                <a:gd name="connsiteX4" fmla="*/ 140375 w 188595"/>
                <a:gd name="connsiteY4" fmla="*/ 62793 h 587216"/>
                <a:gd name="connsiteX5" fmla="*/ 140803 w 188595"/>
                <a:gd name="connsiteY5" fmla="*/ 58936 h 587216"/>
                <a:gd name="connsiteX6" fmla="*/ 186238 w 188595"/>
                <a:gd name="connsiteY6" fmla="*/ 13502 h 587216"/>
                <a:gd name="connsiteX7" fmla="*/ 181951 w 188595"/>
                <a:gd name="connsiteY7" fmla="*/ 3215 h 587216"/>
                <a:gd name="connsiteX8" fmla="*/ 124944 w 188595"/>
                <a:gd name="connsiteY8" fmla="*/ 60222 h 587216"/>
                <a:gd name="connsiteX9" fmla="*/ 124944 w 188595"/>
                <a:gd name="connsiteY9" fmla="*/ 199096 h 587216"/>
                <a:gd name="connsiteX10" fmla="*/ 125373 w 188595"/>
                <a:gd name="connsiteY10" fmla="*/ 203382 h 587216"/>
                <a:gd name="connsiteX11" fmla="*/ 3215 w 188595"/>
                <a:gd name="connsiteY11" fmla="*/ 325540 h 587216"/>
                <a:gd name="connsiteX12" fmla="*/ 3215 w 188595"/>
                <a:gd name="connsiteY12" fmla="*/ 576715 h 587216"/>
                <a:gd name="connsiteX13" fmla="*/ 21217 w 188595"/>
                <a:gd name="connsiteY13" fmla="*/ 585716 h 587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8595" h="587216">
                  <a:moveTo>
                    <a:pt x="21217" y="585716"/>
                  </a:moveTo>
                  <a:lnTo>
                    <a:pt x="21217" y="327684"/>
                  </a:lnTo>
                  <a:lnTo>
                    <a:pt x="21646" y="323397"/>
                  </a:lnTo>
                  <a:lnTo>
                    <a:pt x="140375" y="204668"/>
                  </a:lnTo>
                  <a:lnTo>
                    <a:pt x="140375" y="62793"/>
                  </a:lnTo>
                  <a:lnTo>
                    <a:pt x="140803" y="58936"/>
                  </a:lnTo>
                  <a:lnTo>
                    <a:pt x="186238" y="13502"/>
                  </a:lnTo>
                  <a:cubicBezTo>
                    <a:pt x="184952" y="10073"/>
                    <a:pt x="183237" y="6644"/>
                    <a:pt x="181951" y="3215"/>
                  </a:cubicBezTo>
                  <a:lnTo>
                    <a:pt x="124944" y="60222"/>
                  </a:lnTo>
                  <a:lnTo>
                    <a:pt x="124944" y="199096"/>
                  </a:lnTo>
                  <a:lnTo>
                    <a:pt x="125373" y="203382"/>
                  </a:lnTo>
                  <a:lnTo>
                    <a:pt x="3215" y="325540"/>
                  </a:lnTo>
                  <a:lnTo>
                    <a:pt x="3215" y="576715"/>
                  </a:lnTo>
                  <a:cubicBezTo>
                    <a:pt x="9216" y="579715"/>
                    <a:pt x="15216" y="582716"/>
                    <a:pt x="21217" y="58571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A65916B4-59A1-40C5-9064-97EC32922F9E}"/>
                </a:ext>
              </a:extLst>
            </p:cNvPr>
            <p:cNvSpPr/>
            <p:nvPr/>
          </p:nvSpPr>
          <p:spPr>
            <a:xfrm>
              <a:off x="5688163" y="3529513"/>
              <a:ext cx="94298" cy="98584"/>
            </a:xfrm>
            <a:custGeom>
              <a:avLst/>
              <a:gdLst>
                <a:gd name="connsiteX0" fmla="*/ 68366 w 94297"/>
                <a:gd name="connsiteY0" fmla="*/ 3215 h 98583"/>
                <a:gd name="connsiteX1" fmla="*/ 3215 w 94297"/>
                <a:gd name="connsiteY1" fmla="*/ 68366 h 98583"/>
                <a:gd name="connsiteX2" fmla="*/ 29361 w 94297"/>
                <a:gd name="connsiteY2" fmla="*/ 95369 h 98583"/>
                <a:gd name="connsiteX3" fmla="*/ 91083 w 94297"/>
                <a:gd name="connsiteY3" fmla="*/ 33647 h 98583"/>
                <a:gd name="connsiteX4" fmla="*/ 68366 w 94297"/>
                <a:gd name="connsiteY4" fmla="*/ 3215 h 98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297" h="98583">
                  <a:moveTo>
                    <a:pt x="68366" y="3215"/>
                  </a:moveTo>
                  <a:lnTo>
                    <a:pt x="3215" y="68366"/>
                  </a:lnTo>
                  <a:cubicBezTo>
                    <a:pt x="11787" y="77367"/>
                    <a:pt x="20360" y="86368"/>
                    <a:pt x="29361" y="95369"/>
                  </a:cubicBezTo>
                  <a:lnTo>
                    <a:pt x="91083" y="33647"/>
                  </a:lnTo>
                  <a:cubicBezTo>
                    <a:pt x="83796" y="23789"/>
                    <a:pt x="76081" y="13502"/>
                    <a:pt x="68366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29D5B4F4-021B-4B8C-99E2-2C951BC058E9}"/>
                </a:ext>
              </a:extLst>
            </p:cNvPr>
            <p:cNvSpPr/>
            <p:nvPr/>
          </p:nvSpPr>
          <p:spPr>
            <a:xfrm>
              <a:off x="5582293" y="2463951"/>
              <a:ext cx="840105" cy="1084421"/>
            </a:xfrm>
            <a:custGeom>
              <a:avLst/>
              <a:gdLst>
                <a:gd name="connsiteX0" fmla="*/ 689443 w 840105"/>
                <a:gd name="connsiteY0" fmla="*/ 436555 h 1084421"/>
                <a:gd name="connsiteX1" fmla="*/ 773454 w 840105"/>
                <a:gd name="connsiteY1" fmla="*/ 436555 h 1084421"/>
                <a:gd name="connsiteX2" fmla="*/ 782027 w 840105"/>
                <a:gd name="connsiteY2" fmla="*/ 424125 h 1084421"/>
                <a:gd name="connsiteX3" fmla="*/ 839462 w 840105"/>
                <a:gd name="connsiteY3" fmla="*/ 421124 h 1084421"/>
                <a:gd name="connsiteX4" fmla="*/ 835605 w 840105"/>
                <a:gd name="connsiteY4" fmla="*/ 336685 h 1084421"/>
                <a:gd name="connsiteX5" fmla="*/ 837748 w 840105"/>
                <a:gd name="connsiteY5" fmla="*/ 239816 h 1084421"/>
                <a:gd name="connsiteX6" fmla="*/ 835605 w 840105"/>
                <a:gd name="connsiteY6" fmla="*/ 241959 h 1084421"/>
                <a:gd name="connsiteX7" fmla="*/ 774740 w 840105"/>
                <a:gd name="connsiteY7" fmla="*/ 241959 h 1084421"/>
                <a:gd name="connsiteX8" fmla="*/ 774311 w 840105"/>
                <a:gd name="connsiteY8" fmla="*/ 181094 h 1084421"/>
                <a:gd name="connsiteX9" fmla="*/ 835605 w 840105"/>
                <a:gd name="connsiteY9" fmla="*/ 181094 h 1084421"/>
                <a:gd name="connsiteX10" fmla="*/ 837319 w 840105"/>
                <a:gd name="connsiteY10" fmla="*/ 182809 h 1084421"/>
                <a:gd name="connsiteX11" fmla="*/ 835605 w 840105"/>
                <a:gd name="connsiteY11" fmla="*/ 149376 h 1084421"/>
                <a:gd name="connsiteX12" fmla="*/ 833462 w 840105"/>
                <a:gd name="connsiteY12" fmla="*/ 122801 h 1084421"/>
                <a:gd name="connsiteX13" fmla="*/ 809458 w 840105"/>
                <a:gd name="connsiteY13" fmla="*/ 98798 h 1084421"/>
                <a:gd name="connsiteX14" fmla="*/ 731449 w 840105"/>
                <a:gd name="connsiteY14" fmla="*/ 98798 h 1084421"/>
                <a:gd name="connsiteX15" fmla="*/ 720305 w 840105"/>
                <a:gd name="connsiteY15" fmla="*/ 120230 h 1084421"/>
                <a:gd name="connsiteX16" fmla="*/ 659440 w 840105"/>
                <a:gd name="connsiteY16" fmla="*/ 120230 h 1084421"/>
                <a:gd name="connsiteX17" fmla="*/ 659440 w 840105"/>
                <a:gd name="connsiteY17" fmla="*/ 59365 h 1084421"/>
                <a:gd name="connsiteX18" fmla="*/ 719876 w 840105"/>
                <a:gd name="connsiteY18" fmla="*/ 59793 h 1084421"/>
                <a:gd name="connsiteX19" fmla="*/ 731020 w 840105"/>
                <a:gd name="connsiteY19" fmla="*/ 79510 h 1084421"/>
                <a:gd name="connsiteX20" fmla="*/ 813745 w 840105"/>
                <a:gd name="connsiteY20" fmla="*/ 79081 h 1084421"/>
                <a:gd name="connsiteX21" fmla="*/ 817602 w 840105"/>
                <a:gd name="connsiteY21" fmla="*/ 79081 h 1084421"/>
                <a:gd name="connsiteX22" fmla="*/ 830890 w 840105"/>
                <a:gd name="connsiteY22" fmla="*/ 92369 h 1084421"/>
                <a:gd name="connsiteX23" fmla="*/ 824032 w 840105"/>
                <a:gd name="connsiteY23" fmla="*/ 8787 h 1084421"/>
                <a:gd name="connsiteX24" fmla="*/ 821889 w 840105"/>
                <a:gd name="connsiteY24" fmla="*/ 3215 h 1084421"/>
                <a:gd name="connsiteX25" fmla="*/ 818888 w 840105"/>
                <a:gd name="connsiteY25" fmla="*/ 5787 h 1084421"/>
                <a:gd name="connsiteX26" fmla="*/ 818888 w 840105"/>
                <a:gd name="connsiteY26" fmla="*/ 5787 h 1084421"/>
                <a:gd name="connsiteX27" fmla="*/ 806458 w 840105"/>
                <a:gd name="connsiteY27" fmla="*/ 5787 h 1084421"/>
                <a:gd name="connsiteX28" fmla="*/ 670155 w 840105"/>
                <a:gd name="connsiteY28" fmla="*/ 6215 h 1084421"/>
                <a:gd name="connsiteX29" fmla="*/ 616149 w 840105"/>
                <a:gd name="connsiteY29" fmla="*/ 60222 h 1084421"/>
                <a:gd name="connsiteX30" fmla="*/ 616149 w 840105"/>
                <a:gd name="connsiteY30" fmla="*/ 211955 h 1084421"/>
                <a:gd name="connsiteX31" fmla="*/ 616149 w 840105"/>
                <a:gd name="connsiteY31" fmla="*/ 223957 h 1084421"/>
                <a:gd name="connsiteX32" fmla="*/ 3215 w 840105"/>
                <a:gd name="connsiteY32" fmla="*/ 836890 h 1084421"/>
                <a:gd name="connsiteX33" fmla="*/ 49506 w 840105"/>
                <a:gd name="connsiteY33" fmla="*/ 886611 h 1084421"/>
                <a:gd name="connsiteX34" fmla="*/ 263819 w 840105"/>
                <a:gd name="connsiteY34" fmla="*/ 672299 h 1084421"/>
                <a:gd name="connsiteX35" fmla="*/ 285250 w 840105"/>
                <a:gd name="connsiteY35" fmla="*/ 593431 h 1084421"/>
                <a:gd name="connsiteX36" fmla="*/ 286536 w 840105"/>
                <a:gd name="connsiteY36" fmla="*/ 588288 h 1084421"/>
                <a:gd name="connsiteX37" fmla="*/ 563856 w 840105"/>
                <a:gd name="connsiteY37" fmla="*/ 310968 h 1084421"/>
                <a:gd name="connsiteX38" fmla="*/ 572000 w 840105"/>
                <a:gd name="connsiteY38" fmla="*/ 310968 h 1084421"/>
                <a:gd name="connsiteX39" fmla="*/ 650439 w 840105"/>
                <a:gd name="connsiteY39" fmla="*/ 311396 h 1084421"/>
                <a:gd name="connsiteX40" fmla="*/ 660297 w 840105"/>
                <a:gd name="connsiteY40" fmla="*/ 295108 h 1084421"/>
                <a:gd name="connsiteX41" fmla="*/ 721162 w 840105"/>
                <a:gd name="connsiteY41" fmla="*/ 295108 h 1084421"/>
                <a:gd name="connsiteX42" fmla="*/ 721162 w 840105"/>
                <a:gd name="connsiteY42" fmla="*/ 355973 h 1084421"/>
                <a:gd name="connsiteX43" fmla="*/ 660297 w 840105"/>
                <a:gd name="connsiteY43" fmla="*/ 355973 h 1084421"/>
                <a:gd name="connsiteX44" fmla="*/ 655582 w 840105"/>
                <a:gd name="connsiteY44" fmla="*/ 349972 h 1084421"/>
                <a:gd name="connsiteX45" fmla="*/ 579715 w 840105"/>
                <a:gd name="connsiteY45" fmla="*/ 350401 h 1084421"/>
                <a:gd name="connsiteX46" fmla="*/ 321683 w 840105"/>
                <a:gd name="connsiteY46" fmla="*/ 608433 h 1084421"/>
                <a:gd name="connsiteX47" fmla="*/ 300252 w 840105"/>
                <a:gd name="connsiteY47" fmla="*/ 687300 h 1084421"/>
                <a:gd name="connsiteX48" fmla="*/ 298966 w 840105"/>
                <a:gd name="connsiteY48" fmla="*/ 692444 h 1084421"/>
                <a:gd name="connsiteX49" fmla="*/ 75652 w 840105"/>
                <a:gd name="connsiteY49" fmla="*/ 915757 h 1084421"/>
                <a:gd name="connsiteX50" fmla="*/ 104370 w 840105"/>
                <a:gd name="connsiteY50" fmla="*/ 949190 h 1084421"/>
                <a:gd name="connsiteX51" fmla="*/ 384691 w 840105"/>
                <a:gd name="connsiteY51" fmla="*/ 668870 h 1084421"/>
                <a:gd name="connsiteX52" fmla="*/ 398407 w 840105"/>
                <a:gd name="connsiteY52" fmla="*/ 617006 h 1084421"/>
                <a:gd name="connsiteX53" fmla="*/ 399264 w 840105"/>
                <a:gd name="connsiteY53" fmla="*/ 614434 h 1084421"/>
                <a:gd name="connsiteX54" fmla="*/ 421124 w 840105"/>
                <a:gd name="connsiteY54" fmla="*/ 592574 h 1084421"/>
                <a:gd name="connsiteX55" fmla="*/ 421981 w 840105"/>
                <a:gd name="connsiteY55" fmla="*/ 532995 h 1084421"/>
                <a:gd name="connsiteX56" fmla="*/ 482846 w 840105"/>
                <a:gd name="connsiteY56" fmla="*/ 533424 h 1084421"/>
                <a:gd name="connsiteX57" fmla="*/ 482846 w 840105"/>
                <a:gd name="connsiteY57" fmla="*/ 594289 h 1084421"/>
                <a:gd name="connsiteX58" fmla="*/ 437840 w 840105"/>
                <a:gd name="connsiteY58" fmla="*/ 604147 h 1084421"/>
                <a:gd name="connsiteX59" fmla="*/ 416838 w 840105"/>
                <a:gd name="connsiteY59" fmla="*/ 625150 h 1084421"/>
                <a:gd name="connsiteX60" fmla="*/ 403122 w 840105"/>
                <a:gd name="connsiteY60" fmla="*/ 677013 h 1084421"/>
                <a:gd name="connsiteX61" fmla="*/ 402265 w 840105"/>
                <a:gd name="connsiteY61" fmla="*/ 679585 h 1084421"/>
                <a:gd name="connsiteX62" fmla="*/ 117229 w 840105"/>
                <a:gd name="connsiteY62" fmla="*/ 964621 h 1084421"/>
                <a:gd name="connsiteX63" fmla="*/ 139089 w 840105"/>
                <a:gd name="connsiteY63" fmla="*/ 991195 h 1084421"/>
                <a:gd name="connsiteX64" fmla="*/ 532567 w 840105"/>
                <a:gd name="connsiteY64" fmla="*/ 597718 h 1084421"/>
                <a:gd name="connsiteX65" fmla="*/ 532567 w 840105"/>
                <a:gd name="connsiteY65" fmla="*/ 466130 h 1084421"/>
                <a:gd name="connsiteX66" fmla="*/ 534281 w 840105"/>
                <a:gd name="connsiteY66" fmla="*/ 460129 h 1084421"/>
                <a:gd name="connsiteX67" fmla="*/ 541139 w 840105"/>
                <a:gd name="connsiteY67" fmla="*/ 408694 h 1084421"/>
                <a:gd name="connsiteX68" fmla="*/ 602004 w 840105"/>
                <a:gd name="connsiteY68" fmla="*/ 409123 h 1084421"/>
                <a:gd name="connsiteX69" fmla="*/ 602004 w 840105"/>
                <a:gd name="connsiteY69" fmla="*/ 469559 h 1084421"/>
                <a:gd name="connsiteX70" fmla="*/ 552283 w 840105"/>
                <a:gd name="connsiteY70" fmla="*/ 477274 h 1084421"/>
                <a:gd name="connsiteX71" fmla="*/ 552283 w 840105"/>
                <a:gd name="connsiteY71" fmla="*/ 601575 h 1084421"/>
                <a:gd name="connsiteX72" fmla="*/ 551855 w 840105"/>
                <a:gd name="connsiteY72" fmla="*/ 605862 h 1084421"/>
                <a:gd name="connsiteX73" fmla="*/ 151090 w 840105"/>
                <a:gd name="connsiteY73" fmla="*/ 1006626 h 1084421"/>
                <a:gd name="connsiteX74" fmla="*/ 176379 w 840105"/>
                <a:gd name="connsiteY74" fmla="*/ 1038773 h 1084421"/>
                <a:gd name="connsiteX75" fmla="*/ 471702 w 840105"/>
                <a:gd name="connsiteY75" fmla="*/ 743450 h 1084421"/>
                <a:gd name="connsiteX76" fmla="*/ 475560 w 840105"/>
                <a:gd name="connsiteY76" fmla="*/ 743450 h 1084421"/>
                <a:gd name="connsiteX77" fmla="*/ 513279 w 840105"/>
                <a:gd name="connsiteY77" fmla="*/ 743022 h 1084421"/>
                <a:gd name="connsiteX78" fmla="*/ 532995 w 840105"/>
                <a:gd name="connsiteY78" fmla="*/ 709160 h 1084421"/>
                <a:gd name="connsiteX79" fmla="*/ 542425 w 840105"/>
                <a:gd name="connsiteY79" fmla="*/ 662440 h 1084421"/>
                <a:gd name="connsiteX80" fmla="*/ 602861 w 840105"/>
                <a:gd name="connsiteY80" fmla="*/ 662440 h 1084421"/>
                <a:gd name="connsiteX81" fmla="*/ 603290 w 840105"/>
                <a:gd name="connsiteY81" fmla="*/ 722876 h 1084421"/>
                <a:gd name="connsiteX82" fmla="*/ 546283 w 840105"/>
                <a:gd name="connsiteY82" fmla="*/ 725877 h 1084421"/>
                <a:gd name="connsiteX83" fmla="*/ 527852 w 840105"/>
                <a:gd name="connsiteY83" fmla="*/ 757595 h 1084421"/>
                <a:gd name="connsiteX84" fmla="*/ 525280 w 840105"/>
                <a:gd name="connsiteY84" fmla="*/ 762738 h 1084421"/>
                <a:gd name="connsiteX85" fmla="*/ 519708 w 840105"/>
                <a:gd name="connsiteY85" fmla="*/ 762738 h 1084421"/>
                <a:gd name="connsiteX86" fmla="*/ 480274 w 840105"/>
                <a:gd name="connsiteY86" fmla="*/ 762738 h 1084421"/>
                <a:gd name="connsiteX87" fmla="*/ 188809 w 840105"/>
                <a:gd name="connsiteY87" fmla="*/ 1054203 h 1084421"/>
                <a:gd name="connsiteX88" fmla="*/ 211527 w 840105"/>
                <a:gd name="connsiteY88" fmla="*/ 1084636 h 1084421"/>
                <a:gd name="connsiteX89" fmla="*/ 517993 w 840105"/>
                <a:gd name="connsiteY89" fmla="*/ 778169 h 1084421"/>
                <a:gd name="connsiteX90" fmla="*/ 523566 w 840105"/>
                <a:gd name="connsiteY90" fmla="*/ 779455 h 1084421"/>
                <a:gd name="connsiteX91" fmla="*/ 584859 w 840105"/>
                <a:gd name="connsiteY91" fmla="*/ 796171 h 1084421"/>
                <a:gd name="connsiteX92" fmla="*/ 646152 w 840105"/>
                <a:gd name="connsiteY92" fmla="*/ 734878 h 1084421"/>
                <a:gd name="connsiteX93" fmla="*/ 646152 w 840105"/>
                <a:gd name="connsiteY93" fmla="*/ 669727 h 1084421"/>
                <a:gd name="connsiteX94" fmla="*/ 583573 w 840105"/>
                <a:gd name="connsiteY94" fmla="*/ 605004 h 1084421"/>
                <a:gd name="connsiteX95" fmla="*/ 584002 w 840105"/>
                <a:gd name="connsiteY95" fmla="*/ 600718 h 1084421"/>
                <a:gd name="connsiteX96" fmla="*/ 584002 w 840105"/>
                <a:gd name="connsiteY96" fmla="*/ 541996 h 1084421"/>
                <a:gd name="connsiteX97" fmla="*/ 583573 w 840105"/>
                <a:gd name="connsiteY97" fmla="*/ 537710 h 1084421"/>
                <a:gd name="connsiteX98" fmla="*/ 684729 w 840105"/>
                <a:gd name="connsiteY98" fmla="*/ 436555 h 1084421"/>
                <a:gd name="connsiteX99" fmla="*/ 689443 w 840105"/>
                <a:gd name="connsiteY99" fmla="*/ 436555 h 1084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840105" h="1084421">
                  <a:moveTo>
                    <a:pt x="689443" y="436555"/>
                  </a:moveTo>
                  <a:lnTo>
                    <a:pt x="773454" y="436555"/>
                  </a:lnTo>
                  <a:cubicBezTo>
                    <a:pt x="775597" y="432268"/>
                    <a:pt x="778597" y="427982"/>
                    <a:pt x="782027" y="424125"/>
                  </a:cubicBezTo>
                  <a:cubicBezTo>
                    <a:pt x="797886" y="408265"/>
                    <a:pt x="822746" y="407408"/>
                    <a:pt x="839462" y="421124"/>
                  </a:cubicBezTo>
                  <a:cubicBezTo>
                    <a:pt x="836462" y="392835"/>
                    <a:pt x="834747" y="364974"/>
                    <a:pt x="835605" y="336685"/>
                  </a:cubicBezTo>
                  <a:cubicBezTo>
                    <a:pt x="836033" y="304538"/>
                    <a:pt x="837319" y="271963"/>
                    <a:pt x="837748" y="239816"/>
                  </a:cubicBezTo>
                  <a:cubicBezTo>
                    <a:pt x="836890" y="240673"/>
                    <a:pt x="836462" y="241530"/>
                    <a:pt x="835605" y="241959"/>
                  </a:cubicBezTo>
                  <a:cubicBezTo>
                    <a:pt x="818888" y="258675"/>
                    <a:pt x="791885" y="258675"/>
                    <a:pt x="774740" y="241959"/>
                  </a:cubicBezTo>
                  <a:cubicBezTo>
                    <a:pt x="758023" y="225243"/>
                    <a:pt x="757595" y="197811"/>
                    <a:pt x="774311" y="181094"/>
                  </a:cubicBezTo>
                  <a:cubicBezTo>
                    <a:pt x="791028" y="164378"/>
                    <a:pt x="818888" y="164378"/>
                    <a:pt x="835605" y="181094"/>
                  </a:cubicBezTo>
                  <a:cubicBezTo>
                    <a:pt x="836033" y="181523"/>
                    <a:pt x="836462" y="182380"/>
                    <a:pt x="837319" y="182809"/>
                  </a:cubicBezTo>
                  <a:cubicBezTo>
                    <a:pt x="836890" y="171665"/>
                    <a:pt x="836462" y="160520"/>
                    <a:pt x="835605" y="149376"/>
                  </a:cubicBezTo>
                  <a:cubicBezTo>
                    <a:pt x="835176" y="140375"/>
                    <a:pt x="834319" y="131802"/>
                    <a:pt x="833462" y="122801"/>
                  </a:cubicBezTo>
                  <a:lnTo>
                    <a:pt x="809458" y="98798"/>
                  </a:lnTo>
                  <a:lnTo>
                    <a:pt x="731449" y="98798"/>
                  </a:lnTo>
                  <a:cubicBezTo>
                    <a:pt x="729734" y="106513"/>
                    <a:pt x="726305" y="113800"/>
                    <a:pt x="720305" y="120230"/>
                  </a:cubicBezTo>
                  <a:cubicBezTo>
                    <a:pt x="703588" y="136946"/>
                    <a:pt x="676156" y="136946"/>
                    <a:pt x="659440" y="120230"/>
                  </a:cubicBezTo>
                  <a:cubicBezTo>
                    <a:pt x="642723" y="103513"/>
                    <a:pt x="642723" y="76081"/>
                    <a:pt x="659440" y="59365"/>
                  </a:cubicBezTo>
                  <a:cubicBezTo>
                    <a:pt x="676156" y="42648"/>
                    <a:pt x="703160" y="42648"/>
                    <a:pt x="719876" y="59793"/>
                  </a:cubicBezTo>
                  <a:cubicBezTo>
                    <a:pt x="725448" y="65365"/>
                    <a:pt x="729306" y="72223"/>
                    <a:pt x="731020" y="79510"/>
                  </a:cubicBezTo>
                  <a:lnTo>
                    <a:pt x="813745" y="79081"/>
                  </a:lnTo>
                  <a:lnTo>
                    <a:pt x="817602" y="79081"/>
                  </a:lnTo>
                  <a:lnTo>
                    <a:pt x="830890" y="92369"/>
                  </a:lnTo>
                  <a:cubicBezTo>
                    <a:pt x="828747" y="64508"/>
                    <a:pt x="826175" y="36648"/>
                    <a:pt x="824032" y="8787"/>
                  </a:cubicBezTo>
                  <a:cubicBezTo>
                    <a:pt x="823175" y="7072"/>
                    <a:pt x="822746" y="4929"/>
                    <a:pt x="821889" y="3215"/>
                  </a:cubicBezTo>
                  <a:lnTo>
                    <a:pt x="818888" y="5787"/>
                  </a:lnTo>
                  <a:lnTo>
                    <a:pt x="818888" y="5787"/>
                  </a:lnTo>
                  <a:lnTo>
                    <a:pt x="806458" y="5787"/>
                  </a:lnTo>
                  <a:lnTo>
                    <a:pt x="670155" y="6215"/>
                  </a:lnTo>
                  <a:lnTo>
                    <a:pt x="616149" y="60222"/>
                  </a:lnTo>
                  <a:lnTo>
                    <a:pt x="616149" y="211955"/>
                  </a:lnTo>
                  <a:lnTo>
                    <a:pt x="616149" y="223957"/>
                  </a:lnTo>
                  <a:lnTo>
                    <a:pt x="3215" y="836890"/>
                  </a:lnTo>
                  <a:cubicBezTo>
                    <a:pt x="18645" y="853178"/>
                    <a:pt x="34076" y="869895"/>
                    <a:pt x="49506" y="886611"/>
                  </a:cubicBezTo>
                  <a:lnTo>
                    <a:pt x="263819" y="672299"/>
                  </a:lnTo>
                  <a:lnTo>
                    <a:pt x="285250" y="593431"/>
                  </a:lnTo>
                  <a:lnTo>
                    <a:pt x="286536" y="588288"/>
                  </a:lnTo>
                  <a:lnTo>
                    <a:pt x="563856" y="310968"/>
                  </a:lnTo>
                  <a:lnTo>
                    <a:pt x="572000" y="310968"/>
                  </a:lnTo>
                  <a:lnTo>
                    <a:pt x="650439" y="311396"/>
                  </a:lnTo>
                  <a:cubicBezTo>
                    <a:pt x="652582" y="305395"/>
                    <a:pt x="655582" y="299823"/>
                    <a:pt x="660297" y="295108"/>
                  </a:cubicBezTo>
                  <a:cubicBezTo>
                    <a:pt x="677013" y="278392"/>
                    <a:pt x="704445" y="278392"/>
                    <a:pt x="721162" y="295108"/>
                  </a:cubicBezTo>
                  <a:cubicBezTo>
                    <a:pt x="737878" y="311825"/>
                    <a:pt x="737878" y="339257"/>
                    <a:pt x="721162" y="355973"/>
                  </a:cubicBezTo>
                  <a:cubicBezTo>
                    <a:pt x="704445" y="372690"/>
                    <a:pt x="677013" y="372690"/>
                    <a:pt x="660297" y="355973"/>
                  </a:cubicBezTo>
                  <a:cubicBezTo>
                    <a:pt x="658582" y="354259"/>
                    <a:pt x="656868" y="352116"/>
                    <a:pt x="655582" y="349972"/>
                  </a:cubicBezTo>
                  <a:lnTo>
                    <a:pt x="579715" y="350401"/>
                  </a:lnTo>
                  <a:lnTo>
                    <a:pt x="321683" y="608433"/>
                  </a:lnTo>
                  <a:lnTo>
                    <a:pt x="300252" y="687300"/>
                  </a:lnTo>
                  <a:lnTo>
                    <a:pt x="298966" y="692444"/>
                  </a:lnTo>
                  <a:lnTo>
                    <a:pt x="75652" y="915757"/>
                  </a:lnTo>
                  <a:cubicBezTo>
                    <a:pt x="85511" y="926902"/>
                    <a:pt x="94940" y="938046"/>
                    <a:pt x="104370" y="949190"/>
                  </a:cubicBezTo>
                  <a:lnTo>
                    <a:pt x="384691" y="668870"/>
                  </a:lnTo>
                  <a:lnTo>
                    <a:pt x="398407" y="617006"/>
                  </a:lnTo>
                  <a:lnTo>
                    <a:pt x="399264" y="614434"/>
                  </a:lnTo>
                  <a:lnTo>
                    <a:pt x="421124" y="592574"/>
                  </a:lnTo>
                  <a:cubicBezTo>
                    <a:pt x="405265" y="575858"/>
                    <a:pt x="405265" y="549283"/>
                    <a:pt x="421981" y="532995"/>
                  </a:cubicBezTo>
                  <a:cubicBezTo>
                    <a:pt x="438698" y="516279"/>
                    <a:pt x="466130" y="516279"/>
                    <a:pt x="482846" y="533424"/>
                  </a:cubicBezTo>
                  <a:cubicBezTo>
                    <a:pt x="499563" y="550140"/>
                    <a:pt x="499563" y="577144"/>
                    <a:pt x="482846" y="594289"/>
                  </a:cubicBezTo>
                  <a:cubicBezTo>
                    <a:pt x="470416" y="606719"/>
                    <a:pt x="452842" y="609719"/>
                    <a:pt x="437840" y="604147"/>
                  </a:cubicBezTo>
                  <a:lnTo>
                    <a:pt x="416838" y="625150"/>
                  </a:lnTo>
                  <a:lnTo>
                    <a:pt x="403122" y="677013"/>
                  </a:lnTo>
                  <a:lnTo>
                    <a:pt x="402265" y="679585"/>
                  </a:lnTo>
                  <a:lnTo>
                    <a:pt x="117229" y="964621"/>
                  </a:lnTo>
                  <a:cubicBezTo>
                    <a:pt x="124516" y="973622"/>
                    <a:pt x="131802" y="982194"/>
                    <a:pt x="139089" y="991195"/>
                  </a:cubicBezTo>
                  <a:lnTo>
                    <a:pt x="532567" y="597718"/>
                  </a:lnTo>
                  <a:lnTo>
                    <a:pt x="532567" y="466130"/>
                  </a:lnTo>
                  <a:cubicBezTo>
                    <a:pt x="532567" y="463987"/>
                    <a:pt x="532995" y="461843"/>
                    <a:pt x="534281" y="460129"/>
                  </a:cubicBezTo>
                  <a:cubicBezTo>
                    <a:pt x="525280" y="443841"/>
                    <a:pt x="526995" y="422410"/>
                    <a:pt x="541139" y="408694"/>
                  </a:cubicBezTo>
                  <a:cubicBezTo>
                    <a:pt x="557856" y="391978"/>
                    <a:pt x="585288" y="392406"/>
                    <a:pt x="602004" y="409123"/>
                  </a:cubicBezTo>
                  <a:cubicBezTo>
                    <a:pt x="618720" y="425839"/>
                    <a:pt x="618720" y="452842"/>
                    <a:pt x="602004" y="469559"/>
                  </a:cubicBezTo>
                  <a:cubicBezTo>
                    <a:pt x="588288" y="483275"/>
                    <a:pt x="568143" y="485847"/>
                    <a:pt x="552283" y="477274"/>
                  </a:cubicBezTo>
                  <a:lnTo>
                    <a:pt x="552283" y="601575"/>
                  </a:lnTo>
                  <a:lnTo>
                    <a:pt x="551855" y="605862"/>
                  </a:lnTo>
                  <a:lnTo>
                    <a:pt x="151090" y="1006626"/>
                  </a:lnTo>
                  <a:cubicBezTo>
                    <a:pt x="159663" y="1017342"/>
                    <a:pt x="167807" y="1028057"/>
                    <a:pt x="176379" y="1038773"/>
                  </a:cubicBezTo>
                  <a:lnTo>
                    <a:pt x="471702" y="743450"/>
                  </a:lnTo>
                  <a:lnTo>
                    <a:pt x="475560" y="743450"/>
                  </a:lnTo>
                  <a:lnTo>
                    <a:pt x="513279" y="743022"/>
                  </a:lnTo>
                  <a:lnTo>
                    <a:pt x="532995" y="709160"/>
                  </a:lnTo>
                  <a:cubicBezTo>
                    <a:pt x="526566" y="693730"/>
                    <a:pt x="529566" y="675299"/>
                    <a:pt x="542425" y="662440"/>
                  </a:cubicBezTo>
                  <a:cubicBezTo>
                    <a:pt x="559141" y="645724"/>
                    <a:pt x="586145" y="645724"/>
                    <a:pt x="602861" y="662440"/>
                  </a:cubicBezTo>
                  <a:cubicBezTo>
                    <a:pt x="619578" y="679156"/>
                    <a:pt x="620006" y="706160"/>
                    <a:pt x="603290" y="722876"/>
                  </a:cubicBezTo>
                  <a:cubicBezTo>
                    <a:pt x="587859" y="738735"/>
                    <a:pt x="562999" y="739593"/>
                    <a:pt x="546283" y="725877"/>
                  </a:cubicBezTo>
                  <a:lnTo>
                    <a:pt x="527852" y="757595"/>
                  </a:lnTo>
                  <a:lnTo>
                    <a:pt x="525280" y="762738"/>
                  </a:lnTo>
                  <a:lnTo>
                    <a:pt x="519708" y="762738"/>
                  </a:lnTo>
                  <a:lnTo>
                    <a:pt x="480274" y="762738"/>
                  </a:lnTo>
                  <a:lnTo>
                    <a:pt x="188809" y="1054203"/>
                  </a:lnTo>
                  <a:cubicBezTo>
                    <a:pt x="196525" y="1064062"/>
                    <a:pt x="203811" y="1074349"/>
                    <a:pt x="211527" y="1084636"/>
                  </a:cubicBezTo>
                  <a:lnTo>
                    <a:pt x="517993" y="778169"/>
                  </a:lnTo>
                  <a:lnTo>
                    <a:pt x="523566" y="779455"/>
                  </a:lnTo>
                  <a:lnTo>
                    <a:pt x="584859" y="796171"/>
                  </a:lnTo>
                  <a:lnTo>
                    <a:pt x="646152" y="734878"/>
                  </a:lnTo>
                  <a:lnTo>
                    <a:pt x="646152" y="669727"/>
                  </a:lnTo>
                  <a:lnTo>
                    <a:pt x="583573" y="605004"/>
                  </a:lnTo>
                  <a:lnTo>
                    <a:pt x="584002" y="600718"/>
                  </a:lnTo>
                  <a:lnTo>
                    <a:pt x="584002" y="541996"/>
                  </a:lnTo>
                  <a:lnTo>
                    <a:pt x="583573" y="537710"/>
                  </a:lnTo>
                  <a:lnTo>
                    <a:pt x="684729" y="436555"/>
                  </a:lnTo>
                  <a:lnTo>
                    <a:pt x="689443" y="4365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857EE16C-1EB4-490E-9600-5597F2D02348}"/>
                </a:ext>
              </a:extLst>
            </p:cNvPr>
            <p:cNvSpPr/>
            <p:nvPr/>
          </p:nvSpPr>
          <p:spPr>
            <a:xfrm>
              <a:off x="5947053" y="3832551"/>
              <a:ext cx="12859" cy="12859"/>
            </a:xfrm>
            <a:custGeom>
              <a:avLst/>
              <a:gdLst>
                <a:gd name="connsiteX0" fmla="*/ 12644 w 12858"/>
                <a:gd name="connsiteY0" fmla="*/ 10930 h 12858"/>
                <a:gd name="connsiteX1" fmla="*/ 8358 w 12858"/>
                <a:gd name="connsiteY1" fmla="*/ 3215 h 12858"/>
                <a:gd name="connsiteX2" fmla="*/ 3215 w 12858"/>
                <a:gd name="connsiteY2" fmla="*/ 3215 h 12858"/>
                <a:gd name="connsiteX3" fmla="*/ 12644 w 12858"/>
                <a:gd name="connsiteY3" fmla="*/ 10930 h 12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58" h="12858">
                  <a:moveTo>
                    <a:pt x="12644" y="10930"/>
                  </a:moveTo>
                  <a:cubicBezTo>
                    <a:pt x="11359" y="8358"/>
                    <a:pt x="9644" y="5786"/>
                    <a:pt x="8358" y="3215"/>
                  </a:cubicBezTo>
                  <a:lnTo>
                    <a:pt x="3215" y="3215"/>
                  </a:lnTo>
                  <a:cubicBezTo>
                    <a:pt x="6215" y="5786"/>
                    <a:pt x="9215" y="8358"/>
                    <a:pt x="12644" y="109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254597BF-7651-4BDE-9462-47555ADFE1CC}"/>
                </a:ext>
              </a:extLst>
            </p:cNvPr>
            <p:cNvSpPr/>
            <p:nvPr/>
          </p:nvSpPr>
          <p:spPr>
            <a:xfrm>
              <a:off x="5950053" y="3225617"/>
              <a:ext cx="522923" cy="771525"/>
            </a:xfrm>
            <a:custGeom>
              <a:avLst/>
              <a:gdLst>
                <a:gd name="connsiteX0" fmla="*/ 392406 w 522922"/>
                <a:gd name="connsiteY0" fmla="*/ 486704 h 771525"/>
                <a:gd name="connsiteX1" fmla="*/ 392406 w 522922"/>
                <a:gd name="connsiteY1" fmla="*/ 486704 h 771525"/>
                <a:gd name="connsiteX2" fmla="*/ 392406 w 522922"/>
                <a:gd name="connsiteY2" fmla="*/ 152376 h 771525"/>
                <a:gd name="connsiteX3" fmla="*/ 392406 w 522922"/>
                <a:gd name="connsiteY3" fmla="*/ 144232 h 771525"/>
                <a:gd name="connsiteX4" fmla="*/ 520994 w 522922"/>
                <a:gd name="connsiteY4" fmla="*/ 15645 h 771525"/>
                <a:gd name="connsiteX5" fmla="*/ 516279 w 522922"/>
                <a:gd name="connsiteY5" fmla="*/ 3215 h 771525"/>
                <a:gd name="connsiteX6" fmla="*/ 248817 w 522922"/>
                <a:gd name="connsiteY6" fmla="*/ 270248 h 771525"/>
                <a:gd name="connsiteX7" fmla="*/ 231243 w 522922"/>
                <a:gd name="connsiteY7" fmla="*/ 335399 h 771525"/>
                <a:gd name="connsiteX8" fmla="*/ 230386 w 522922"/>
                <a:gd name="connsiteY8" fmla="*/ 337542 h 771525"/>
                <a:gd name="connsiteX9" fmla="*/ 3215 w 522922"/>
                <a:gd name="connsiteY9" fmla="*/ 564713 h 771525"/>
                <a:gd name="connsiteX10" fmla="*/ 34076 w 522922"/>
                <a:gd name="connsiteY10" fmla="*/ 619149 h 771525"/>
                <a:gd name="connsiteX11" fmla="*/ 307538 w 522922"/>
                <a:gd name="connsiteY11" fmla="*/ 345686 h 771525"/>
                <a:gd name="connsiteX12" fmla="*/ 289108 w 522922"/>
                <a:gd name="connsiteY12" fmla="*/ 334971 h 771525"/>
                <a:gd name="connsiteX13" fmla="*/ 289536 w 522922"/>
                <a:gd name="connsiteY13" fmla="*/ 274106 h 771525"/>
                <a:gd name="connsiteX14" fmla="*/ 349972 w 522922"/>
                <a:gd name="connsiteY14" fmla="*/ 274106 h 771525"/>
                <a:gd name="connsiteX15" fmla="*/ 349972 w 522922"/>
                <a:gd name="connsiteY15" fmla="*/ 334971 h 771525"/>
                <a:gd name="connsiteX16" fmla="*/ 335828 w 522922"/>
                <a:gd name="connsiteY16" fmla="*/ 344400 h 771525"/>
                <a:gd name="connsiteX17" fmla="*/ 334113 w 522922"/>
                <a:gd name="connsiteY17" fmla="*/ 346543 h 771525"/>
                <a:gd name="connsiteX18" fmla="*/ 43505 w 522922"/>
                <a:gd name="connsiteY18" fmla="*/ 637151 h 771525"/>
                <a:gd name="connsiteX19" fmla="*/ 51649 w 522922"/>
                <a:gd name="connsiteY19" fmla="*/ 652153 h 771525"/>
                <a:gd name="connsiteX20" fmla="*/ 215813 w 522922"/>
                <a:gd name="connsiteY20" fmla="*/ 771311 h 771525"/>
                <a:gd name="connsiteX21" fmla="*/ 215813 w 522922"/>
                <a:gd name="connsiteY21" fmla="*/ 671441 h 771525"/>
                <a:gd name="connsiteX22" fmla="*/ 215813 w 522922"/>
                <a:gd name="connsiteY22" fmla="*/ 663297 h 771525"/>
                <a:gd name="connsiteX23" fmla="*/ 392406 w 522922"/>
                <a:gd name="connsiteY23" fmla="*/ 486704 h 77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22922" h="771525">
                  <a:moveTo>
                    <a:pt x="392406" y="486704"/>
                  </a:moveTo>
                  <a:lnTo>
                    <a:pt x="392406" y="486704"/>
                  </a:lnTo>
                  <a:lnTo>
                    <a:pt x="392406" y="152376"/>
                  </a:lnTo>
                  <a:lnTo>
                    <a:pt x="392406" y="144232"/>
                  </a:lnTo>
                  <a:lnTo>
                    <a:pt x="520994" y="15645"/>
                  </a:lnTo>
                  <a:cubicBezTo>
                    <a:pt x="519279" y="11359"/>
                    <a:pt x="517565" y="7072"/>
                    <a:pt x="516279" y="3215"/>
                  </a:cubicBezTo>
                  <a:lnTo>
                    <a:pt x="248817" y="270248"/>
                  </a:lnTo>
                  <a:lnTo>
                    <a:pt x="231243" y="335399"/>
                  </a:lnTo>
                  <a:lnTo>
                    <a:pt x="230386" y="337542"/>
                  </a:lnTo>
                  <a:lnTo>
                    <a:pt x="3215" y="564713"/>
                  </a:lnTo>
                  <a:cubicBezTo>
                    <a:pt x="13502" y="582716"/>
                    <a:pt x="23789" y="600718"/>
                    <a:pt x="34076" y="619149"/>
                  </a:cubicBezTo>
                  <a:lnTo>
                    <a:pt x="307538" y="345686"/>
                  </a:lnTo>
                  <a:cubicBezTo>
                    <a:pt x="301109" y="343543"/>
                    <a:pt x="294680" y="340543"/>
                    <a:pt x="289108" y="334971"/>
                  </a:cubicBezTo>
                  <a:cubicBezTo>
                    <a:pt x="272391" y="318254"/>
                    <a:pt x="272391" y="291251"/>
                    <a:pt x="289536" y="274106"/>
                  </a:cubicBezTo>
                  <a:cubicBezTo>
                    <a:pt x="306253" y="257389"/>
                    <a:pt x="333256" y="257389"/>
                    <a:pt x="349972" y="274106"/>
                  </a:cubicBezTo>
                  <a:cubicBezTo>
                    <a:pt x="366689" y="290822"/>
                    <a:pt x="366689" y="317826"/>
                    <a:pt x="349972" y="334971"/>
                  </a:cubicBezTo>
                  <a:cubicBezTo>
                    <a:pt x="345686" y="339257"/>
                    <a:pt x="340971" y="342257"/>
                    <a:pt x="335828" y="344400"/>
                  </a:cubicBezTo>
                  <a:cubicBezTo>
                    <a:pt x="335399" y="345257"/>
                    <a:pt x="334542" y="346115"/>
                    <a:pt x="334113" y="346543"/>
                  </a:cubicBezTo>
                  <a:lnTo>
                    <a:pt x="43505" y="637151"/>
                  </a:lnTo>
                  <a:cubicBezTo>
                    <a:pt x="46077" y="642295"/>
                    <a:pt x="49077" y="647010"/>
                    <a:pt x="51649" y="652153"/>
                  </a:cubicBezTo>
                  <a:cubicBezTo>
                    <a:pt x="105227" y="694158"/>
                    <a:pt x="160091" y="733592"/>
                    <a:pt x="215813" y="771311"/>
                  </a:cubicBezTo>
                  <a:lnTo>
                    <a:pt x="215813" y="671441"/>
                  </a:lnTo>
                  <a:lnTo>
                    <a:pt x="215813" y="663297"/>
                  </a:lnTo>
                  <a:lnTo>
                    <a:pt x="392406" y="48670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1644B844-BFA4-4BA2-885F-488717A11293}"/>
                </a:ext>
              </a:extLst>
            </p:cNvPr>
            <p:cNvSpPr/>
            <p:nvPr/>
          </p:nvSpPr>
          <p:spPr>
            <a:xfrm>
              <a:off x="5633728" y="487132"/>
              <a:ext cx="600075" cy="347186"/>
            </a:xfrm>
            <a:custGeom>
              <a:avLst/>
              <a:gdLst>
                <a:gd name="connsiteX0" fmla="*/ 548426 w 600075"/>
                <a:gd name="connsiteY0" fmla="*/ 347401 h 347186"/>
                <a:gd name="connsiteX1" fmla="*/ 567714 w 600075"/>
                <a:gd name="connsiteY1" fmla="*/ 340543 h 347186"/>
                <a:gd name="connsiteX2" fmla="*/ 599004 w 600075"/>
                <a:gd name="connsiteY2" fmla="*/ 290393 h 347186"/>
                <a:gd name="connsiteX3" fmla="*/ 495276 w 600075"/>
                <a:gd name="connsiteY3" fmla="*/ 186666 h 347186"/>
                <a:gd name="connsiteX4" fmla="*/ 495705 w 600075"/>
                <a:gd name="connsiteY4" fmla="*/ 182380 h 347186"/>
                <a:gd name="connsiteX5" fmla="*/ 495276 w 600075"/>
                <a:gd name="connsiteY5" fmla="*/ 126659 h 347186"/>
                <a:gd name="connsiteX6" fmla="*/ 430983 w 600075"/>
                <a:gd name="connsiteY6" fmla="*/ 62365 h 347186"/>
                <a:gd name="connsiteX7" fmla="*/ 268534 w 600075"/>
                <a:gd name="connsiteY7" fmla="*/ 62365 h 347186"/>
                <a:gd name="connsiteX8" fmla="*/ 209383 w 600075"/>
                <a:gd name="connsiteY8" fmla="*/ 3215 h 347186"/>
                <a:gd name="connsiteX9" fmla="*/ 3215 w 600075"/>
                <a:gd name="connsiteY9" fmla="*/ 3215 h 347186"/>
                <a:gd name="connsiteX10" fmla="*/ 4929 w 600075"/>
                <a:gd name="connsiteY10" fmla="*/ 22503 h 347186"/>
                <a:gd name="connsiteX11" fmla="*/ 5786 w 600075"/>
                <a:gd name="connsiteY11" fmla="*/ 32361 h 347186"/>
                <a:gd name="connsiteX12" fmla="*/ 210241 w 600075"/>
                <a:gd name="connsiteY12" fmla="*/ 31933 h 347186"/>
                <a:gd name="connsiteX13" fmla="*/ 214527 w 600075"/>
                <a:gd name="connsiteY13" fmla="*/ 32361 h 347186"/>
                <a:gd name="connsiteX14" fmla="*/ 318683 w 600075"/>
                <a:gd name="connsiteY14" fmla="*/ 136517 h 347186"/>
                <a:gd name="connsiteX15" fmla="*/ 353830 w 600075"/>
                <a:gd name="connsiteY15" fmla="*/ 136517 h 347186"/>
                <a:gd name="connsiteX16" fmla="*/ 367975 w 600075"/>
                <a:gd name="connsiteY16" fmla="*/ 94940 h 347186"/>
                <a:gd name="connsiteX17" fmla="*/ 437840 w 600075"/>
                <a:gd name="connsiteY17" fmla="*/ 94512 h 347186"/>
                <a:gd name="connsiteX18" fmla="*/ 437840 w 600075"/>
                <a:gd name="connsiteY18" fmla="*/ 164378 h 347186"/>
                <a:gd name="connsiteX19" fmla="*/ 367975 w 600075"/>
                <a:gd name="connsiteY19" fmla="*/ 164378 h 347186"/>
                <a:gd name="connsiteX20" fmla="*/ 361117 w 600075"/>
                <a:gd name="connsiteY20" fmla="*/ 155377 h 347186"/>
                <a:gd name="connsiteX21" fmla="*/ 315254 w 600075"/>
                <a:gd name="connsiteY21" fmla="*/ 155377 h 347186"/>
                <a:gd name="connsiteX22" fmla="*/ 310968 w 600075"/>
                <a:gd name="connsiteY22" fmla="*/ 155805 h 347186"/>
                <a:gd name="connsiteX23" fmla="*/ 206383 w 600075"/>
                <a:gd name="connsiteY23" fmla="*/ 51221 h 347186"/>
                <a:gd name="connsiteX24" fmla="*/ 7930 w 600075"/>
                <a:gd name="connsiteY24" fmla="*/ 51221 h 347186"/>
                <a:gd name="connsiteX25" fmla="*/ 12644 w 600075"/>
                <a:gd name="connsiteY25" fmla="*/ 82082 h 347186"/>
                <a:gd name="connsiteX26" fmla="*/ 196525 w 600075"/>
                <a:gd name="connsiteY26" fmla="*/ 82082 h 347186"/>
                <a:gd name="connsiteX27" fmla="*/ 202954 w 600075"/>
                <a:gd name="connsiteY27" fmla="*/ 82082 h 347186"/>
                <a:gd name="connsiteX28" fmla="*/ 331970 w 600075"/>
                <a:gd name="connsiteY28" fmla="*/ 211098 h 347186"/>
                <a:gd name="connsiteX29" fmla="*/ 465701 w 600075"/>
                <a:gd name="connsiteY29" fmla="*/ 211098 h 347186"/>
                <a:gd name="connsiteX30" fmla="*/ 472130 w 600075"/>
                <a:gd name="connsiteY30" fmla="*/ 211098 h 347186"/>
                <a:gd name="connsiteX31" fmla="*/ 548855 w 600075"/>
                <a:gd name="connsiteY31" fmla="*/ 287822 h 347186"/>
                <a:gd name="connsiteX32" fmla="*/ 548426 w 600075"/>
                <a:gd name="connsiteY32" fmla="*/ 294251 h 347186"/>
                <a:gd name="connsiteX33" fmla="*/ 548426 w 600075"/>
                <a:gd name="connsiteY33" fmla="*/ 347401 h 347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600075" h="347186">
                  <a:moveTo>
                    <a:pt x="548426" y="347401"/>
                  </a:moveTo>
                  <a:cubicBezTo>
                    <a:pt x="554855" y="346543"/>
                    <a:pt x="561285" y="344400"/>
                    <a:pt x="567714" y="340543"/>
                  </a:cubicBezTo>
                  <a:cubicBezTo>
                    <a:pt x="584430" y="328970"/>
                    <a:pt x="591717" y="308824"/>
                    <a:pt x="599004" y="290393"/>
                  </a:cubicBezTo>
                  <a:lnTo>
                    <a:pt x="495276" y="186666"/>
                  </a:lnTo>
                  <a:lnTo>
                    <a:pt x="495705" y="182380"/>
                  </a:lnTo>
                  <a:lnTo>
                    <a:pt x="495276" y="126659"/>
                  </a:lnTo>
                  <a:lnTo>
                    <a:pt x="430983" y="62365"/>
                  </a:lnTo>
                  <a:lnTo>
                    <a:pt x="268534" y="62365"/>
                  </a:lnTo>
                  <a:lnTo>
                    <a:pt x="209383" y="3215"/>
                  </a:lnTo>
                  <a:lnTo>
                    <a:pt x="3215" y="3215"/>
                  </a:lnTo>
                  <a:cubicBezTo>
                    <a:pt x="3643" y="9644"/>
                    <a:pt x="4501" y="16073"/>
                    <a:pt x="4929" y="22503"/>
                  </a:cubicBezTo>
                  <a:cubicBezTo>
                    <a:pt x="5358" y="25932"/>
                    <a:pt x="5358" y="28932"/>
                    <a:pt x="5786" y="32361"/>
                  </a:cubicBezTo>
                  <a:lnTo>
                    <a:pt x="210241" y="31933"/>
                  </a:lnTo>
                  <a:lnTo>
                    <a:pt x="214527" y="32361"/>
                  </a:lnTo>
                  <a:lnTo>
                    <a:pt x="318683" y="136517"/>
                  </a:lnTo>
                  <a:lnTo>
                    <a:pt x="353830" y="136517"/>
                  </a:lnTo>
                  <a:cubicBezTo>
                    <a:pt x="351687" y="121944"/>
                    <a:pt x="356402" y="106085"/>
                    <a:pt x="367975" y="94940"/>
                  </a:cubicBezTo>
                  <a:cubicBezTo>
                    <a:pt x="387263" y="75652"/>
                    <a:pt x="418552" y="75224"/>
                    <a:pt x="437840" y="94512"/>
                  </a:cubicBezTo>
                  <a:cubicBezTo>
                    <a:pt x="457129" y="113800"/>
                    <a:pt x="457129" y="145090"/>
                    <a:pt x="437840" y="164378"/>
                  </a:cubicBezTo>
                  <a:cubicBezTo>
                    <a:pt x="418552" y="183666"/>
                    <a:pt x="387263" y="183666"/>
                    <a:pt x="367975" y="164378"/>
                  </a:cubicBezTo>
                  <a:cubicBezTo>
                    <a:pt x="365403" y="161806"/>
                    <a:pt x="362831" y="158806"/>
                    <a:pt x="361117" y="155377"/>
                  </a:cubicBezTo>
                  <a:lnTo>
                    <a:pt x="315254" y="155377"/>
                  </a:lnTo>
                  <a:lnTo>
                    <a:pt x="310968" y="155805"/>
                  </a:lnTo>
                  <a:lnTo>
                    <a:pt x="206383" y="51221"/>
                  </a:lnTo>
                  <a:lnTo>
                    <a:pt x="7930" y="51221"/>
                  </a:lnTo>
                  <a:cubicBezTo>
                    <a:pt x="9215" y="61508"/>
                    <a:pt x="10930" y="71795"/>
                    <a:pt x="12644" y="82082"/>
                  </a:cubicBezTo>
                  <a:lnTo>
                    <a:pt x="196525" y="82082"/>
                  </a:lnTo>
                  <a:lnTo>
                    <a:pt x="202954" y="82082"/>
                  </a:lnTo>
                  <a:lnTo>
                    <a:pt x="331970" y="211098"/>
                  </a:lnTo>
                  <a:lnTo>
                    <a:pt x="465701" y="211098"/>
                  </a:lnTo>
                  <a:lnTo>
                    <a:pt x="472130" y="211098"/>
                  </a:lnTo>
                  <a:lnTo>
                    <a:pt x="548855" y="287822"/>
                  </a:lnTo>
                  <a:lnTo>
                    <a:pt x="548426" y="294251"/>
                  </a:lnTo>
                  <a:lnTo>
                    <a:pt x="548426" y="34740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1B47710A-C060-427E-A4A6-8695147AB602}"/>
                </a:ext>
              </a:extLst>
            </p:cNvPr>
            <p:cNvSpPr/>
            <p:nvPr/>
          </p:nvSpPr>
          <p:spPr>
            <a:xfrm>
              <a:off x="6729722" y="2099620"/>
              <a:ext cx="235744" cy="278606"/>
            </a:xfrm>
            <a:custGeom>
              <a:avLst/>
              <a:gdLst>
                <a:gd name="connsiteX0" fmla="*/ 8787 w 235743"/>
                <a:gd name="connsiteY0" fmla="*/ 272391 h 278606"/>
                <a:gd name="connsiteX1" fmla="*/ 10501 w 235743"/>
                <a:gd name="connsiteY1" fmla="*/ 278821 h 278606"/>
                <a:gd name="connsiteX2" fmla="*/ 224385 w 235743"/>
                <a:gd name="connsiteY2" fmla="*/ 106513 h 278606"/>
                <a:gd name="connsiteX3" fmla="*/ 233386 w 235743"/>
                <a:gd name="connsiteY3" fmla="*/ 29361 h 278606"/>
                <a:gd name="connsiteX4" fmla="*/ 233386 w 235743"/>
                <a:gd name="connsiteY4" fmla="*/ 29361 h 278606"/>
                <a:gd name="connsiteX5" fmla="*/ 233815 w 235743"/>
                <a:gd name="connsiteY5" fmla="*/ 26360 h 278606"/>
                <a:gd name="connsiteX6" fmla="*/ 205097 w 235743"/>
                <a:gd name="connsiteY6" fmla="*/ 3215 h 278606"/>
                <a:gd name="connsiteX7" fmla="*/ 195239 w 235743"/>
                <a:gd name="connsiteY7" fmla="*/ 94083 h 278606"/>
                <a:gd name="connsiteX8" fmla="*/ 194382 w 235743"/>
                <a:gd name="connsiteY8" fmla="*/ 100084 h 278606"/>
                <a:gd name="connsiteX9" fmla="*/ 3215 w 235743"/>
                <a:gd name="connsiteY9" fmla="*/ 253960 h 278606"/>
                <a:gd name="connsiteX10" fmla="*/ 8787 w 235743"/>
                <a:gd name="connsiteY10" fmla="*/ 272391 h 278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5743" h="278606">
                  <a:moveTo>
                    <a:pt x="8787" y="272391"/>
                  </a:moveTo>
                  <a:cubicBezTo>
                    <a:pt x="9216" y="274534"/>
                    <a:pt x="10073" y="276678"/>
                    <a:pt x="10501" y="278821"/>
                  </a:cubicBezTo>
                  <a:lnTo>
                    <a:pt x="224385" y="106513"/>
                  </a:lnTo>
                  <a:lnTo>
                    <a:pt x="233386" y="29361"/>
                  </a:lnTo>
                  <a:lnTo>
                    <a:pt x="233386" y="29361"/>
                  </a:lnTo>
                  <a:lnTo>
                    <a:pt x="233815" y="26360"/>
                  </a:lnTo>
                  <a:cubicBezTo>
                    <a:pt x="223957" y="19074"/>
                    <a:pt x="214098" y="11787"/>
                    <a:pt x="205097" y="3215"/>
                  </a:cubicBezTo>
                  <a:lnTo>
                    <a:pt x="195239" y="94083"/>
                  </a:lnTo>
                  <a:lnTo>
                    <a:pt x="194382" y="100084"/>
                  </a:lnTo>
                  <a:lnTo>
                    <a:pt x="3215" y="253960"/>
                  </a:lnTo>
                  <a:cubicBezTo>
                    <a:pt x="5358" y="259961"/>
                    <a:pt x="7072" y="266390"/>
                    <a:pt x="8787" y="2723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C309E8B9-7A23-48F1-972E-41D14EF2377F}"/>
                </a:ext>
              </a:extLst>
            </p:cNvPr>
            <p:cNvSpPr/>
            <p:nvPr/>
          </p:nvSpPr>
          <p:spPr>
            <a:xfrm>
              <a:off x="7230356" y="2972300"/>
              <a:ext cx="227171" cy="210026"/>
            </a:xfrm>
            <a:custGeom>
              <a:avLst/>
              <a:gdLst>
                <a:gd name="connsiteX0" fmla="*/ 93654 w 227171"/>
                <a:gd name="connsiteY0" fmla="*/ 98798 h 210026"/>
                <a:gd name="connsiteX1" fmla="*/ 55507 w 227171"/>
                <a:gd name="connsiteY1" fmla="*/ 94512 h 210026"/>
                <a:gd name="connsiteX2" fmla="*/ 34504 w 227171"/>
                <a:gd name="connsiteY2" fmla="*/ 111228 h 210026"/>
                <a:gd name="connsiteX3" fmla="*/ 3215 w 227171"/>
                <a:gd name="connsiteY3" fmla="*/ 206812 h 210026"/>
                <a:gd name="connsiteX4" fmla="*/ 196524 w 227171"/>
                <a:gd name="connsiteY4" fmla="*/ 50792 h 210026"/>
                <a:gd name="connsiteX5" fmla="*/ 226528 w 227171"/>
                <a:gd name="connsiteY5" fmla="*/ 26789 h 210026"/>
                <a:gd name="connsiteX6" fmla="*/ 215813 w 227171"/>
                <a:gd name="connsiteY6" fmla="*/ 3215 h 210026"/>
                <a:gd name="connsiteX7" fmla="*/ 97083 w 227171"/>
                <a:gd name="connsiteY7" fmla="*/ 99227 h 210026"/>
                <a:gd name="connsiteX8" fmla="*/ 93654 w 227171"/>
                <a:gd name="connsiteY8" fmla="*/ 98798 h 210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7171" h="210026">
                  <a:moveTo>
                    <a:pt x="93654" y="98798"/>
                  </a:moveTo>
                  <a:lnTo>
                    <a:pt x="55507" y="94512"/>
                  </a:lnTo>
                  <a:lnTo>
                    <a:pt x="34504" y="111228"/>
                  </a:lnTo>
                  <a:cubicBezTo>
                    <a:pt x="24217" y="143375"/>
                    <a:pt x="11358" y="174236"/>
                    <a:pt x="3215" y="206812"/>
                  </a:cubicBezTo>
                  <a:cubicBezTo>
                    <a:pt x="73081" y="149804"/>
                    <a:pt x="142089" y="94512"/>
                    <a:pt x="196524" y="50792"/>
                  </a:cubicBezTo>
                  <a:cubicBezTo>
                    <a:pt x="207240" y="42219"/>
                    <a:pt x="217098" y="34076"/>
                    <a:pt x="226528" y="26789"/>
                  </a:cubicBezTo>
                  <a:cubicBezTo>
                    <a:pt x="223099" y="19074"/>
                    <a:pt x="219242" y="11358"/>
                    <a:pt x="215813" y="3215"/>
                  </a:cubicBezTo>
                  <a:lnTo>
                    <a:pt x="97083" y="99227"/>
                  </a:lnTo>
                  <a:lnTo>
                    <a:pt x="93654" y="9879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0DD831A6-73CE-46F7-AC28-01434107212C}"/>
                </a:ext>
              </a:extLst>
            </p:cNvPr>
            <p:cNvSpPr/>
            <p:nvPr/>
          </p:nvSpPr>
          <p:spPr>
            <a:xfrm>
              <a:off x="6349960" y="1149787"/>
              <a:ext cx="51435" cy="34290"/>
            </a:xfrm>
            <a:custGeom>
              <a:avLst/>
              <a:gdLst>
                <a:gd name="connsiteX0" fmla="*/ 49078 w 51435"/>
                <a:gd name="connsiteY0" fmla="*/ 30218 h 34290"/>
                <a:gd name="connsiteX1" fmla="*/ 29361 w 51435"/>
                <a:gd name="connsiteY1" fmla="*/ 5786 h 34290"/>
                <a:gd name="connsiteX2" fmla="*/ 3215 w 51435"/>
                <a:gd name="connsiteY2" fmla="*/ 3215 h 34290"/>
                <a:gd name="connsiteX3" fmla="*/ 25503 w 51435"/>
                <a:gd name="connsiteY3" fmla="*/ 31075 h 34290"/>
                <a:gd name="connsiteX4" fmla="*/ 49078 w 51435"/>
                <a:gd name="connsiteY4" fmla="*/ 30218 h 34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435" h="34290">
                  <a:moveTo>
                    <a:pt x="49078" y="30218"/>
                  </a:moveTo>
                  <a:lnTo>
                    <a:pt x="29361" y="5786"/>
                  </a:lnTo>
                  <a:cubicBezTo>
                    <a:pt x="20788" y="4501"/>
                    <a:pt x="11787" y="4072"/>
                    <a:pt x="3215" y="3215"/>
                  </a:cubicBezTo>
                  <a:lnTo>
                    <a:pt x="25503" y="31075"/>
                  </a:lnTo>
                  <a:cubicBezTo>
                    <a:pt x="33218" y="28504"/>
                    <a:pt x="41362" y="28504"/>
                    <a:pt x="49078" y="302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498EBBB8-541F-4C32-9BF0-358D4B5062D5}"/>
                </a:ext>
              </a:extLst>
            </p:cNvPr>
            <p:cNvSpPr/>
            <p:nvPr/>
          </p:nvSpPr>
          <p:spPr>
            <a:xfrm>
              <a:off x="6640568" y="2005322"/>
              <a:ext cx="270034" cy="321469"/>
            </a:xfrm>
            <a:custGeom>
              <a:avLst/>
              <a:gdLst>
                <a:gd name="connsiteX0" fmla="*/ 32790 w 270033"/>
                <a:gd name="connsiteY0" fmla="*/ 235529 h 321468"/>
                <a:gd name="connsiteX1" fmla="*/ 144661 w 270033"/>
                <a:gd name="connsiteY1" fmla="*/ 145518 h 321468"/>
                <a:gd name="connsiteX2" fmla="*/ 159663 w 270033"/>
                <a:gd name="connsiteY2" fmla="*/ 104799 h 321468"/>
                <a:gd name="connsiteX3" fmla="*/ 220099 w 270033"/>
                <a:gd name="connsiteY3" fmla="*/ 111228 h 321468"/>
                <a:gd name="connsiteX4" fmla="*/ 213670 w 270033"/>
                <a:gd name="connsiteY4" fmla="*/ 171664 h 321468"/>
                <a:gd name="connsiteX5" fmla="*/ 213670 w 270033"/>
                <a:gd name="connsiteY5" fmla="*/ 171664 h 321468"/>
                <a:gd name="connsiteX6" fmla="*/ 159663 w 270033"/>
                <a:gd name="connsiteY6" fmla="*/ 171664 h 321468"/>
                <a:gd name="connsiteX7" fmla="*/ 48649 w 270033"/>
                <a:gd name="connsiteY7" fmla="*/ 260818 h 321468"/>
                <a:gd name="connsiteX8" fmla="*/ 81225 w 270033"/>
                <a:gd name="connsiteY8" fmla="*/ 319540 h 321468"/>
                <a:gd name="connsiteX9" fmla="*/ 255675 w 270033"/>
                <a:gd name="connsiteY9" fmla="*/ 178951 h 321468"/>
                <a:gd name="connsiteX10" fmla="*/ 267676 w 270033"/>
                <a:gd name="connsiteY10" fmla="*/ 65794 h 321468"/>
                <a:gd name="connsiteX11" fmla="*/ 256532 w 270033"/>
                <a:gd name="connsiteY11" fmla="*/ 46506 h 321468"/>
                <a:gd name="connsiteX12" fmla="*/ 233815 w 270033"/>
                <a:gd name="connsiteY12" fmla="*/ 3215 h 321468"/>
                <a:gd name="connsiteX13" fmla="*/ 3215 w 270033"/>
                <a:gd name="connsiteY13" fmla="*/ 188809 h 321468"/>
                <a:gd name="connsiteX14" fmla="*/ 32790 w 270033"/>
                <a:gd name="connsiteY14" fmla="*/ 235529 h 32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70033" h="321468">
                  <a:moveTo>
                    <a:pt x="32790" y="235529"/>
                  </a:moveTo>
                  <a:lnTo>
                    <a:pt x="144661" y="145518"/>
                  </a:lnTo>
                  <a:cubicBezTo>
                    <a:pt x="142089" y="130516"/>
                    <a:pt x="147233" y="115086"/>
                    <a:pt x="159663" y="104799"/>
                  </a:cubicBezTo>
                  <a:cubicBezTo>
                    <a:pt x="178094" y="89797"/>
                    <a:pt x="205097" y="92797"/>
                    <a:pt x="220099" y="111228"/>
                  </a:cubicBezTo>
                  <a:cubicBezTo>
                    <a:pt x="235101" y="129659"/>
                    <a:pt x="232101" y="156662"/>
                    <a:pt x="213670" y="171664"/>
                  </a:cubicBezTo>
                  <a:lnTo>
                    <a:pt x="213670" y="171664"/>
                  </a:lnTo>
                  <a:cubicBezTo>
                    <a:pt x="197382" y="184523"/>
                    <a:pt x="175094" y="184094"/>
                    <a:pt x="159663" y="171664"/>
                  </a:cubicBezTo>
                  <a:lnTo>
                    <a:pt x="48649" y="260818"/>
                  </a:lnTo>
                  <a:cubicBezTo>
                    <a:pt x="60651" y="279678"/>
                    <a:pt x="71795" y="299395"/>
                    <a:pt x="81225" y="319540"/>
                  </a:cubicBezTo>
                  <a:lnTo>
                    <a:pt x="255675" y="178951"/>
                  </a:lnTo>
                  <a:lnTo>
                    <a:pt x="267676" y="65794"/>
                  </a:lnTo>
                  <a:cubicBezTo>
                    <a:pt x="263819" y="59365"/>
                    <a:pt x="259961" y="52935"/>
                    <a:pt x="256532" y="46506"/>
                  </a:cubicBezTo>
                  <a:cubicBezTo>
                    <a:pt x="248817" y="31932"/>
                    <a:pt x="241102" y="17788"/>
                    <a:pt x="233815" y="3215"/>
                  </a:cubicBezTo>
                  <a:lnTo>
                    <a:pt x="3215" y="188809"/>
                  </a:lnTo>
                  <a:cubicBezTo>
                    <a:pt x="13502" y="204240"/>
                    <a:pt x="22932" y="219670"/>
                    <a:pt x="32790" y="23552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CAD02BF9-D6DF-4CCD-B468-0B98CA360AC0}"/>
                </a:ext>
              </a:extLst>
            </p:cNvPr>
            <p:cNvSpPr/>
            <p:nvPr/>
          </p:nvSpPr>
          <p:spPr>
            <a:xfrm>
              <a:off x="6745153" y="2144197"/>
              <a:ext cx="282893" cy="304324"/>
            </a:xfrm>
            <a:custGeom>
              <a:avLst/>
              <a:gdLst>
                <a:gd name="connsiteX0" fmla="*/ 16931 w 282892"/>
                <a:gd name="connsiteY0" fmla="*/ 301966 h 304323"/>
                <a:gd name="connsiteX1" fmla="*/ 252675 w 282892"/>
                <a:gd name="connsiteY1" fmla="*/ 111657 h 304323"/>
                <a:gd name="connsiteX2" fmla="*/ 280535 w 282892"/>
                <a:gd name="connsiteY2" fmla="*/ 39648 h 304323"/>
                <a:gd name="connsiteX3" fmla="*/ 280535 w 282892"/>
                <a:gd name="connsiteY3" fmla="*/ 39648 h 304323"/>
                <a:gd name="connsiteX4" fmla="*/ 247960 w 282892"/>
                <a:gd name="connsiteY4" fmla="*/ 6215 h 304323"/>
                <a:gd name="connsiteX5" fmla="*/ 244959 w 282892"/>
                <a:gd name="connsiteY5" fmla="*/ 3215 h 304323"/>
                <a:gd name="connsiteX6" fmla="*/ 237673 w 282892"/>
                <a:gd name="connsiteY6" fmla="*/ 71366 h 304323"/>
                <a:gd name="connsiteX7" fmla="*/ 236815 w 282892"/>
                <a:gd name="connsiteY7" fmla="*/ 77367 h 304323"/>
                <a:gd name="connsiteX8" fmla="*/ 3215 w 282892"/>
                <a:gd name="connsiteY8" fmla="*/ 265533 h 304323"/>
                <a:gd name="connsiteX9" fmla="*/ 16931 w 282892"/>
                <a:gd name="connsiteY9" fmla="*/ 301966 h 304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2892" h="304323">
                  <a:moveTo>
                    <a:pt x="16931" y="301966"/>
                  </a:moveTo>
                  <a:lnTo>
                    <a:pt x="252675" y="111657"/>
                  </a:lnTo>
                  <a:lnTo>
                    <a:pt x="280535" y="39648"/>
                  </a:lnTo>
                  <a:lnTo>
                    <a:pt x="280535" y="39648"/>
                  </a:lnTo>
                  <a:cubicBezTo>
                    <a:pt x="269820" y="28075"/>
                    <a:pt x="259104" y="16931"/>
                    <a:pt x="247960" y="6215"/>
                  </a:cubicBezTo>
                  <a:cubicBezTo>
                    <a:pt x="247102" y="5358"/>
                    <a:pt x="245816" y="4501"/>
                    <a:pt x="244959" y="3215"/>
                  </a:cubicBezTo>
                  <a:lnTo>
                    <a:pt x="237673" y="71366"/>
                  </a:lnTo>
                  <a:lnTo>
                    <a:pt x="236815" y="77367"/>
                  </a:lnTo>
                  <a:lnTo>
                    <a:pt x="3215" y="265533"/>
                  </a:lnTo>
                  <a:cubicBezTo>
                    <a:pt x="7501" y="277535"/>
                    <a:pt x="11787" y="289965"/>
                    <a:pt x="16931" y="30196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A5E27AEE-9DC1-482E-87F6-87DDFC2130C0}"/>
                </a:ext>
              </a:extLst>
            </p:cNvPr>
            <p:cNvSpPr/>
            <p:nvPr/>
          </p:nvSpPr>
          <p:spPr>
            <a:xfrm>
              <a:off x="5647015" y="3481935"/>
              <a:ext cx="98584" cy="102870"/>
            </a:xfrm>
            <a:custGeom>
              <a:avLst/>
              <a:gdLst>
                <a:gd name="connsiteX0" fmla="*/ 97512 w 98583"/>
                <a:gd name="connsiteY0" fmla="*/ 35362 h 102870"/>
                <a:gd name="connsiteX1" fmla="*/ 72652 w 98583"/>
                <a:gd name="connsiteY1" fmla="*/ 3215 h 102870"/>
                <a:gd name="connsiteX2" fmla="*/ 3215 w 98583"/>
                <a:gd name="connsiteY2" fmla="*/ 72652 h 102870"/>
                <a:gd name="connsiteX3" fmla="*/ 30647 w 98583"/>
                <a:gd name="connsiteY3" fmla="*/ 102227 h 102870"/>
                <a:gd name="connsiteX4" fmla="*/ 97512 w 98583"/>
                <a:gd name="connsiteY4" fmla="*/ 35362 h 102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583" h="102870">
                  <a:moveTo>
                    <a:pt x="97512" y="35362"/>
                  </a:moveTo>
                  <a:cubicBezTo>
                    <a:pt x="89368" y="24646"/>
                    <a:pt x="80796" y="13930"/>
                    <a:pt x="72652" y="3215"/>
                  </a:cubicBezTo>
                  <a:lnTo>
                    <a:pt x="3215" y="72652"/>
                  </a:lnTo>
                  <a:cubicBezTo>
                    <a:pt x="12216" y="82510"/>
                    <a:pt x="21646" y="92369"/>
                    <a:pt x="30647" y="102227"/>
                  </a:cubicBezTo>
                  <a:lnTo>
                    <a:pt x="97512" y="3536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04AF9E81-427E-4B09-911B-2D3B58068E9F}"/>
                </a:ext>
              </a:extLst>
            </p:cNvPr>
            <p:cNvSpPr/>
            <p:nvPr/>
          </p:nvSpPr>
          <p:spPr>
            <a:xfrm>
              <a:off x="6529126" y="1899452"/>
              <a:ext cx="334328" cy="270034"/>
            </a:xfrm>
            <a:custGeom>
              <a:avLst/>
              <a:gdLst>
                <a:gd name="connsiteX0" fmla="*/ 3215 w 334327"/>
                <a:gd name="connsiteY0" fmla="*/ 165235 h 270033"/>
                <a:gd name="connsiteX1" fmla="*/ 51221 w 334327"/>
                <a:gd name="connsiteY1" fmla="*/ 205954 h 270033"/>
                <a:gd name="connsiteX2" fmla="*/ 152376 w 334327"/>
                <a:gd name="connsiteY2" fmla="*/ 124516 h 270033"/>
                <a:gd name="connsiteX3" fmla="*/ 154519 w 334327"/>
                <a:gd name="connsiteY3" fmla="*/ 123230 h 270033"/>
                <a:gd name="connsiteX4" fmla="*/ 165235 w 334327"/>
                <a:gd name="connsiteY4" fmla="*/ 68794 h 270033"/>
                <a:gd name="connsiteX5" fmla="*/ 225242 w 334327"/>
                <a:gd name="connsiteY5" fmla="*/ 75224 h 270033"/>
                <a:gd name="connsiteX6" fmla="*/ 219242 w 334327"/>
                <a:gd name="connsiteY6" fmla="*/ 135660 h 270033"/>
                <a:gd name="connsiteX7" fmla="*/ 175094 w 334327"/>
                <a:gd name="connsiteY7" fmla="*/ 141232 h 270033"/>
                <a:gd name="connsiteX8" fmla="*/ 170807 w 334327"/>
                <a:gd name="connsiteY8" fmla="*/ 147233 h 270033"/>
                <a:gd name="connsiteX9" fmla="*/ 72223 w 334327"/>
                <a:gd name="connsiteY9" fmla="*/ 226528 h 270033"/>
                <a:gd name="connsiteX10" fmla="*/ 75652 w 334327"/>
                <a:gd name="connsiteY10" fmla="*/ 230386 h 270033"/>
                <a:gd name="connsiteX11" fmla="*/ 99227 w 334327"/>
                <a:gd name="connsiteY11" fmla="*/ 268962 h 270033"/>
                <a:gd name="connsiteX12" fmla="*/ 331970 w 334327"/>
                <a:gd name="connsiteY12" fmla="*/ 81224 h 270033"/>
                <a:gd name="connsiteX13" fmla="*/ 307538 w 334327"/>
                <a:gd name="connsiteY13" fmla="*/ 31075 h 270033"/>
                <a:gd name="connsiteX14" fmla="*/ 289536 w 334327"/>
                <a:gd name="connsiteY14" fmla="*/ 17788 h 270033"/>
                <a:gd name="connsiteX15" fmla="*/ 285679 w 334327"/>
                <a:gd name="connsiteY15" fmla="*/ 12216 h 270033"/>
                <a:gd name="connsiteX16" fmla="*/ 202954 w 334327"/>
                <a:gd name="connsiteY16" fmla="*/ 3215 h 270033"/>
                <a:gd name="connsiteX17" fmla="*/ 3215 w 334327"/>
                <a:gd name="connsiteY17" fmla="*/ 165235 h 270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34327" h="270033">
                  <a:moveTo>
                    <a:pt x="3215" y="165235"/>
                  </a:moveTo>
                  <a:cubicBezTo>
                    <a:pt x="18645" y="179380"/>
                    <a:pt x="35362" y="192238"/>
                    <a:pt x="51221" y="205954"/>
                  </a:cubicBezTo>
                  <a:lnTo>
                    <a:pt x="152376" y="124516"/>
                  </a:lnTo>
                  <a:cubicBezTo>
                    <a:pt x="153233" y="124087"/>
                    <a:pt x="153662" y="123658"/>
                    <a:pt x="154519" y="123230"/>
                  </a:cubicBezTo>
                  <a:cubicBezTo>
                    <a:pt x="144232" y="105228"/>
                    <a:pt x="148519" y="82082"/>
                    <a:pt x="165235" y="68794"/>
                  </a:cubicBezTo>
                  <a:cubicBezTo>
                    <a:pt x="183666" y="53793"/>
                    <a:pt x="210241" y="56793"/>
                    <a:pt x="225242" y="75224"/>
                  </a:cubicBezTo>
                  <a:cubicBezTo>
                    <a:pt x="240244" y="93655"/>
                    <a:pt x="237673" y="120658"/>
                    <a:pt x="219242" y="135660"/>
                  </a:cubicBezTo>
                  <a:cubicBezTo>
                    <a:pt x="206383" y="145947"/>
                    <a:pt x="189238" y="147233"/>
                    <a:pt x="175094" y="141232"/>
                  </a:cubicBezTo>
                  <a:cubicBezTo>
                    <a:pt x="174236" y="143375"/>
                    <a:pt x="172950" y="145518"/>
                    <a:pt x="170807" y="147233"/>
                  </a:cubicBezTo>
                  <a:lnTo>
                    <a:pt x="72223" y="226528"/>
                  </a:lnTo>
                  <a:cubicBezTo>
                    <a:pt x="73509" y="227814"/>
                    <a:pt x="74795" y="229100"/>
                    <a:pt x="75652" y="230386"/>
                  </a:cubicBezTo>
                  <a:cubicBezTo>
                    <a:pt x="83368" y="243245"/>
                    <a:pt x="91512" y="256103"/>
                    <a:pt x="99227" y="268962"/>
                  </a:cubicBezTo>
                  <a:lnTo>
                    <a:pt x="331970" y="81224"/>
                  </a:lnTo>
                  <a:cubicBezTo>
                    <a:pt x="323826" y="64508"/>
                    <a:pt x="315682" y="47792"/>
                    <a:pt x="307538" y="31075"/>
                  </a:cubicBezTo>
                  <a:cubicBezTo>
                    <a:pt x="300681" y="28504"/>
                    <a:pt x="294680" y="24217"/>
                    <a:pt x="289536" y="17788"/>
                  </a:cubicBezTo>
                  <a:cubicBezTo>
                    <a:pt x="288250" y="16073"/>
                    <a:pt x="286965" y="14359"/>
                    <a:pt x="285679" y="12216"/>
                  </a:cubicBezTo>
                  <a:lnTo>
                    <a:pt x="202954" y="3215"/>
                  </a:lnTo>
                  <a:lnTo>
                    <a:pt x="3215" y="1652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D1B93B6C-0F41-4823-A49A-EFBF62439D07}"/>
                </a:ext>
              </a:extLst>
            </p:cNvPr>
            <p:cNvSpPr/>
            <p:nvPr/>
          </p:nvSpPr>
          <p:spPr>
            <a:xfrm>
              <a:off x="6529126" y="2061472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4563054D-9ED6-4B70-A3E8-9E53961C673C}"/>
                </a:ext>
              </a:extLst>
            </p:cNvPr>
            <p:cNvSpPr/>
            <p:nvPr/>
          </p:nvSpPr>
          <p:spPr>
            <a:xfrm>
              <a:off x="6644426" y="1365814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7C4ABA8C-6EA1-41DE-9198-7D885BCFE10D}"/>
                </a:ext>
              </a:extLst>
            </p:cNvPr>
            <p:cNvSpPr/>
            <p:nvPr/>
          </p:nvSpPr>
          <p:spPr>
            <a:xfrm>
              <a:off x="6421969" y="1162645"/>
              <a:ext cx="227171" cy="205740"/>
            </a:xfrm>
            <a:custGeom>
              <a:avLst/>
              <a:gdLst>
                <a:gd name="connsiteX0" fmla="*/ 225671 w 227171"/>
                <a:gd name="connsiteY0" fmla="*/ 206383 h 205740"/>
                <a:gd name="connsiteX1" fmla="*/ 7930 w 227171"/>
                <a:gd name="connsiteY1" fmla="*/ 4929 h 205740"/>
                <a:gd name="connsiteX2" fmla="*/ 3215 w 227171"/>
                <a:gd name="connsiteY2" fmla="*/ 3215 h 205740"/>
                <a:gd name="connsiteX3" fmla="*/ 161377 w 227171"/>
                <a:gd name="connsiteY3" fmla="*/ 199525 h 205740"/>
                <a:gd name="connsiteX4" fmla="*/ 225671 w 227171"/>
                <a:gd name="connsiteY4" fmla="*/ 206383 h 205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171" h="205740">
                  <a:moveTo>
                    <a:pt x="225671" y="206383"/>
                  </a:moveTo>
                  <a:cubicBezTo>
                    <a:pt x="178522" y="117658"/>
                    <a:pt x="102227" y="42648"/>
                    <a:pt x="7930" y="4929"/>
                  </a:cubicBezTo>
                  <a:cubicBezTo>
                    <a:pt x="6215" y="4072"/>
                    <a:pt x="4929" y="3643"/>
                    <a:pt x="3215" y="3215"/>
                  </a:cubicBezTo>
                  <a:lnTo>
                    <a:pt x="161377" y="199525"/>
                  </a:lnTo>
                  <a:lnTo>
                    <a:pt x="225671" y="20638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ACD96B74-B0C6-4922-B818-4EA44B6DE999}"/>
                </a:ext>
              </a:extLst>
            </p:cNvPr>
            <p:cNvSpPr/>
            <p:nvPr/>
          </p:nvSpPr>
          <p:spPr>
            <a:xfrm>
              <a:off x="6426256" y="3548372"/>
              <a:ext cx="205740" cy="612934"/>
            </a:xfrm>
            <a:custGeom>
              <a:avLst/>
              <a:gdLst>
                <a:gd name="connsiteX0" fmla="*/ 15645 w 205740"/>
                <a:gd name="connsiteY0" fmla="*/ 612720 h 612933"/>
                <a:gd name="connsiteX1" fmla="*/ 15645 w 205740"/>
                <a:gd name="connsiteY1" fmla="*/ 367546 h 612933"/>
                <a:gd name="connsiteX2" fmla="*/ 15645 w 205740"/>
                <a:gd name="connsiteY2" fmla="*/ 363688 h 612933"/>
                <a:gd name="connsiteX3" fmla="*/ 137803 w 205740"/>
                <a:gd name="connsiteY3" fmla="*/ 241530 h 612933"/>
                <a:gd name="connsiteX4" fmla="*/ 137803 w 205740"/>
                <a:gd name="connsiteY4" fmla="*/ 241530 h 612933"/>
                <a:gd name="connsiteX5" fmla="*/ 137803 w 205740"/>
                <a:gd name="connsiteY5" fmla="*/ 102227 h 612933"/>
                <a:gd name="connsiteX6" fmla="*/ 137803 w 205740"/>
                <a:gd name="connsiteY6" fmla="*/ 97941 h 612933"/>
                <a:gd name="connsiteX7" fmla="*/ 205954 w 205740"/>
                <a:gd name="connsiteY7" fmla="*/ 29789 h 612933"/>
                <a:gd name="connsiteX8" fmla="*/ 193953 w 205740"/>
                <a:gd name="connsiteY8" fmla="*/ 3215 h 612933"/>
                <a:gd name="connsiteX9" fmla="*/ 108656 w 205740"/>
                <a:gd name="connsiteY9" fmla="*/ 88511 h 612933"/>
                <a:gd name="connsiteX10" fmla="*/ 108656 w 205740"/>
                <a:gd name="connsiteY10" fmla="*/ 234672 h 612933"/>
                <a:gd name="connsiteX11" fmla="*/ 3215 w 205740"/>
                <a:gd name="connsiteY11" fmla="*/ 340114 h 612933"/>
                <a:gd name="connsiteX12" fmla="*/ 3215 w 205740"/>
                <a:gd name="connsiteY12" fmla="*/ 605004 h 612933"/>
                <a:gd name="connsiteX13" fmla="*/ 15645 w 205740"/>
                <a:gd name="connsiteY13" fmla="*/ 612720 h 612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5740" h="612933">
                  <a:moveTo>
                    <a:pt x="15645" y="612720"/>
                  </a:moveTo>
                  <a:lnTo>
                    <a:pt x="15645" y="367546"/>
                  </a:lnTo>
                  <a:lnTo>
                    <a:pt x="15645" y="363688"/>
                  </a:lnTo>
                  <a:lnTo>
                    <a:pt x="137803" y="241530"/>
                  </a:lnTo>
                  <a:lnTo>
                    <a:pt x="137803" y="241530"/>
                  </a:lnTo>
                  <a:lnTo>
                    <a:pt x="137803" y="102227"/>
                  </a:lnTo>
                  <a:lnTo>
                    <a:pt x="137803" y="97941"/>
                  </a:lnTo>
                  <a:lnTo>
                    <a:pt x="205954" y="29789"/>
                  </a:lnTo>
                  <a:cubicBezTo>
                    <a:pt x="202097" y="20788"/>
                    <a:pt x="198239" y="12216"/>
                    <a:pt x="193953" y="3215"/>
                  </a:cubicBezTo>
                  <a:lnTo>
                    <a:pt x="108656" y="88511"/>
                  </a:lnTo>
                  <a:lnTo>
                    <a:pt x="108656" y="234672"/>
                  </a:lnTo>
                  <a:lnTo>
                    <a:pt x="3215" y="340114"/>
                  </a:lnTo>
                  <a:lnTo>
                    <a:pt x="3215" y="605004"/>
                  </a:lnTo>
                  <a:cubicBezTo>
                    <a:pt x="7072" y="608005"/>
                    <a:pt x="11359" y="610576"/>
                    <a:pt x="15645" y="6127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57495E30-371C-4D94-A403-8B7CC9878B52}"/>
                </a:ext>
              </a:extLst>
            </p:cNvPr>
            <p:cNvSpPr/>
            <p:nvPr/>
          </p:nvSpPr>
          <p:spPr>
            <a:xfrm>
              <a:off x="6230905" y="1217081"/>
              <a:ext cx="488633" cy="677228"/>
            </a:xfrm>
            <a:custGeom>
              <a:avLst/>
              <a:gdLst>
                <a:gd name="connsiteX0" fmla="*/ 156989 w 488632"/>
                <a:gd name="connsiteY0" fmla="*/ 116800 h 677227"/>
                <a:gd name="connsiteX1" fmla="*/ 215282 w 488632"/>
                <a:gd name="connsiteY1" fmla="*/ 124516 h 677227"/>
                <a:gd name="connsiteX2" fmla="*/ 208853 w 488632"/>
                <a:gd name="connsiteY2" fmla="*/ 184952 h 677227"/>
                <a:gd name="connsiteX3" fmla="*/ 148845 w 488632"/>
                <a:gd name="connsiteY3" fmla="*/ 178522 h 677227"/>
                <a:gd name="connsiteX4" fmla="*/ 140273 w 488632"/>
                <a:gd name="connsiteY4" fmla="*/ 142946 h 677227"/>
                <a:gd name="connsiteX5" fmla="*/ 122699 w 488632"/>
                <a:gd name="connsiteY5" fmla="*/ 121087 h 677227"/>
                <a:gd name="connsiteX6" fmla="*/ 125699 w 488632"/>
                <a:gd name="connsiteY6" fmla="*/ 113371 h 677227"/>
                <a:gd name="connsiteX7" fmla="*/ 151417 w 488632"/>
                <a:gd name="connsiteY7" fmla="*/ 46934 h 677227"/>
                <a:gd name="connsiteX8" fmla="*/ 127414 w 488632"/>
                <a:gd name="connsiteY8" fmla="*/ 34933 h 677227"/>
                <a:gd name="connsiteX9" fmla="*/ 117127 w 488632"/>
                <a:gd name="connsiteY9" fmla="*/ 18217 h 677227"/>
                <a:gd name="connsiteX10" fmla="*/ 101268 w 488632"/>
                <a:gd name="connsiteY10" fmla="*/ 51221 h 677227"/>
                <a:gd name="connsiteX11" fmla="*/ 41260 w 488632"/>
                <a:gd name="connsiteY11" fmla="*/ 44791 h 677227"/>
                <a:gd name="connsiteX12" fmla="*/ 12114 w 488632"/>
                <a:gd name="connsiteY12" fmla="*/ 41791 h 677227"/>
                <a:gd name="connsiteX13" fmla="*/ 7827 w 488632"/>
                <a:gd name="connsiteY13" fmla="*/ 407408 h 677227"/>
                <a:gd name="connsiteX14" fmla="*/ 21544 w 488632"/>
                <a:gd name="connsiteY14" fmla="*/ 396264 h 677227"/>
                <a:gd name="connsiteX15" fmla="*/ 31831 w 488632"/>
                <a:gd name="connsiteY15" fmla="*/ 300680 h 677227"/>
                <a:gd name="connsiteX16" fmla="*/ 16829 w 488632"/>
                <a:gd name="connsiteY16" fmla="*/ 289107 h 677227"/>
                <a:gd name="connsiteX17" fmla="*/ 23687 w 488632"/>
                <a:gd name="connsiteY17" fmla="*/ 228671 h 677227"/>
                <a:gd name="connsiteX18" fmla="*/ 84123 w 488632"/>
                <a:gd name="connsiteY18" fmla="*/ 235101 h 677227"/>
                <a:gd name="connsiteX19" fmla="*/ 77693 w 488632"/>
                <a:gd name="connsiteY19" fmla="*/ 295537 h 677227"/>
                <a:gd name="connsiteX20" fmla="*/ 60977 w 488632"/>
                <a:gd name="connsiteY20" fmla="*/ 303681 h 677227"/>
                <a:gd name="connsiteX21" fmla="*/ 50261 w 488632"/>
                <a:gd name="connsiteY21" fmla="*/ 405265 h 677227"/>
                <a:gd name="connsiteX22" fmla="*/ 49833 w 488632"/>
                <a:gd name="connsiteY22" fmla="*/ 411266 h 677227"/>
                <a:gd name="connsiteX23" fmla="*/ 10399 w 488632"/>
                <a:gd name="connsiteY23" fmla="*/ 442984 h 677227"/>
                <a:gd name="connsiteX24" fmla="*/ 14686 w 488632"/>
                <a:gd name="connsiteY24" fmla="*/ 491847 h 677227"/>
                <a:gd name="connsiteX25" fmla="*/ 114555 w 488632"/>
                <a:gd name="connsiteY25" fmla="*/ 411266 h 677227"/>
                <a:gd name="connsiteX26" fmla="*/ 129557 w 488632"/>
                <a:gd name="connsiteY26" fmla="*/ 370118 h 677227"/>
                <a:gd name="connsiteX27" fmla="*/ 190422 w 488632"/>
                <a:gd name="connsiteY27" fmla="*/ 376547 h 677227"/>
                <a:gd name="connsiteX28" fmla="*/ 183564 w 488632"/>
                <a:gd name="connsiteY28" fmla="*/ 436983 h 677227"/>
                <a:gd name="connsiteX29" fmla="*/ 129986 w 488632"/>
                <a:gd name="connsiteY29" fmla="*/ 436554 h 677227"/>
                <a:gd name="connsiteX30" fmla="*/ 18115 w 488632"/>
                <a:gd name="connsiteY30" fmla="*/ 526994 h 677227"/>
                <a:gd name="connsiteX31" fmla="*/ 26687 w 488632"/>
                <a:gd name="connsiteY31" fmla="*/ 599432 h 677227"/>
                <a:gd name="connsiteX32" fmla="*/ 256002 w 488632"/>
                <a:gd name="connsiteY32" fmla="*/ 414695 h 677227"/>
                <a:gd name="connsiteX33" fmla="*/ 265431 w 488632"/>
                <a:gd name="connsiteY33" fmla="*/ 328541 h 677227"/>
                <a:gd name="connsiteX34" fmla="*/ 255144 w 488632"/>
                <a:gd name="connsiteY34" fmla="*/ 319540 h 677227"/>
                <a:gd name="connsiteX35" fmla="*/ 261574 w 488632"/>
                <a:gd name="connsiteY35" fmla="*/ 259104 h 677227"/>
                <a:gd name="connsiteX36" fmla="*/ 322010 w 488632"/>
                <a:gd name="connsiteY36" fmla="*/ 265533 h 677227"/>
                <a:gd name="connsiteX37" fmla="*/ 315580 w 488632"/>
                <a:gd name="connsiteY37" fmla="*/ 325969 h 677227"/>
                <a:gd name="connsiteX38" fmla="*/ 315580 w 488632"/>
                <a:gd name="connsiteY38" fmla="*/ 325969 h 677227"/>
                <a:gd name="connsiteX39" fmla="*/ 294149 w 488632"/>
                <a:gd name="connsiteY39" fmla="*/ 334970 h 677227"/>
                <a:gd name="connsiteX40" fmla="*/ 284719 w 488632"/>
                <a:gd name="connsiteY40" fmla="*/ 424124 h 677227"/>
                <a:gd name="connsiteX41" fmla="*/ 284291 w 488632"/>
                <a:gd name="connsiteY41" fmla="*/ 429697 h 677227"/>
                <a:gd name="connsiteX42" fmla="*/ 31831 w 488632"/>
                <a:gd name="connsiteY42" fmla="*/ 633293 h 677227"/>
                <a:gd name="connsiteX43" fmla="*/ 38260 w 488632"/>
                <a:gd name="connsiteY43" fmla="*/ 674441 h 677227"/>
                <a:gd name="connsiteX44" fmla="*/ 277861 w 488632"/>
                <a:gd name="connsiteY44" fmla="*/ 481560 h 677227"/>
                <a:gd name="connsiteX45" fmla="*/ 283862 w 488632"/>
                <a:gd name="connsiteY45" fmla="*/ 482417 h 677227"/>
                <a:gd name="connsiteX46" fmla="*/ 399591 w 488632"/>
                <a:gd name="connsiteY46" fmla="*/ 494419 h 677227"/>
                <a:gd name="connsiteX47" fmla="*/ 486602 w 488632"/>
                <a:gd name="connsiteY47" fmla="*/ 424124 h 677227"/>
                <a:gd name="connsiteX48" fmla="*/ 474172 w 488632"/>
                <a:gd name="connsiteY48" fmla="*/ 328541 h 677227"/>
                <a:gd name="connsiteX49" fmla="*/ 433024 w 488632"/>
                <a:gd name="connsiteY49" fmla="*/ 183237 h 677227"/>
                <a:gd name="connsiteX50" fmla="*/ 343870 w 488632"/>
                <a:gd name="connsiteY50" fmla="*/ 173379 h 677227"/>
                <a:gd name="connsiteX51" fmla="*/ 337869 w 488632"/>
                <a:gd name="connsiteY51" fmla="*/ 172950 h 677227"/>
                <a:gd name="connsiteX52" fmla="*/ 201137 w 488632"/>
                <a:gd name="connsiteY52" fmla="*/ 3215 h 677227"/>
                <a:gd name="connsiteX53" fmla="*/ 188707 w 488632"/>
                <a:gd name="connsiteY53" fmla="*/ 34933 h 677227"/>
                <a:gd name="connsiteX54" fmla="*/ 188279 w 488632"/>
                <a:gd name="connsiteY54" fmla="*/ 34933 h 677227"/>
                <a:gd name="connsiteX55" fmla="*/ 156989 w 488632"/>
                <a:gd name="connsiteY55" fmla="*/ 115514 h 677227"/>
                <a:gd name="connsiteX56" fmla="*/ 156989 w 488632"/>
                <a:gd name="connsiteY56" fmla="*/ 116800 h 677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488632" h="677227">
                  <a:moveTo>
                    <a:pt x="156989" y="116800"/>
                  </a:moveTo>
                  <a:cubicBezTo>
                    <a:pt x="175420" y="103513"/>
                    <a:pt x="200709" y="106513"/>
                    <a:pt x="215282" y="124516"/>
                  </a:cubicBezTo>
                  <a:cubicBezTo>
                    <a:pt x="230284" y="142946"/>
                    <a:pt x="227284" y="169950"/>
                    <a:pt x="208853" y="184952"/>
                  </a:cubicBezTo>
                  <a:cubicBezTo>
                    <a:pt x="190422" y="199954"/>
                    <a:pt x="163418" y="196953"/>
                    <a:pt x="148845" y="178522"/>
                  </a:cubicBezTo>
                  <a:cubicBezTo>
                    <a:pt x="140701" y="168235"/>
                    <a:pt x="138130" y="154948"/>
                    <a:pt x="140273" y="142946"/>
                  </a:cubicBezTo>
                  <a:lnTo>
                    <a:pt x="122699" y="121087"/>
                  </a:lnTo>
                  <a:lnTo>
                    <a:pt x="125699" y="113371"/>
                  </a:lnTo>
                  <a:lnTo>
                    <a:pt x="151417" y="46934"/>
                  </a:lnTo>
                  <a:cubicBezTo>
                    <a:pt x="142844" y="45649"/>
                    <a:pt x="134272" y="41791"/>
                    <a:pt x="127414" y="34933"/>
                  </a:cubicBezTo>
                  <a:cubicBezTo>
                    <a:pt x="122699" y="30218"/>
                    <a:pt x="118841" y="24217"/>
                    <a:pt x="117127" y="18217"/>
                  </a:cubicBezTo>
                  <a:cubicBezTo>
                    <a:pt x="117127" y="30647"/>
                    <a:pt x="111555" y="42648"/>
                    <a:pt x="101268" y="51221"/>
                  </a:cubicBezTo>
                  <a:cubicBezTo>
                    <a:pt x="82837" y="65794"/>
                    <a:pt x="56262" y="62794"/>
                    <a:pt x="41260" y="44791"/>
                  </a:cubicBezTo>
                  <a:lnTo>
                    <a:pt x="12114" y="41791"/>
                  </a:lnTo>
                  <a:cubicBezTo>
                    <a:pt x="1827" y="162234"/>
                    <a:pt x="541" y="284393"/>
                    <a:pt x="7827" y="407408"/>
                  </a:cubicBezTo>
                  <a:lnTo>
                    <a:pt x="21544" y="396264"/>
                  </a:lnTo>
                  <a:lnTo>
                    <a:pt x="31831" y="300680"/>
                  </a:lnTo>
                  <a:cubicBezTo>
                    <a:pt x="26258" y="298109"/>
                    <a:pt x="21115" y="294251"/>
                    <a:pt x="16829" y="289107"/>
                  </a:cubicBezTo>
                  <a:cubicBezTo>
                    <a:pt x="1827" y="270677"/>
                    <a:pt x="5256" y="243673"/>
                    <a:pt x="23687" y="228671"/>
                  </a:cubicBezTo>
                  <a:cubicBezTo>
                    <a:pt x="42117" y="213669"/>
                    <a:pt x="69121" y="216670"/>
                    <a:pt x="84123" y="235101"/>
                  </a:cubicBezTo>
                  <a:cubicBezTo>
                    <a:pt x="99125" y="253532"/>
                    <a:pt x="96124" y="280535"/>
                    <a:pt x="77693" y="295537"/>
                  </a:cubicBezTo>
                  <a:cubicBezTo>
                    <a:pt x="72979" y="299394"/>
                    <a:pt x="66978" y="301966"/>
                    <a:pt x="60977" y="303681"/>
                  </a:cubicBezTo>
                  <a:lnTo>
                    <a:pt x="50261" y="405265"/>
                  </a:lnTo>
                  <a:lnTo>
                    <a:pt x="49833" y="411266"/>
                  </a:lnTo>
                  <a:lnTo>
                    <a:pt x="10399" y="442984"/>
                  </a:lnTo>
                  <a:cubicBezTo>
                    <a:pt x="11685" y="459272"/>
                    <a:pt x="12971" y="475559"/>
                    <a:pt x="14686" y="491847"/>
                  </a:cubicBezTo>
                  <a:lnTo>
                    <a:pt x="114555" y="411266"/>
                  </a:lnTo>
                  <a:cubicBezTo>
                    <a:pt x="111555" y="396264"/>
                    <a:pt x="116698" y="380405"/>
                    <a:pt x="129557" y="370118"/>
                  </a:cubicBezTo>
                  <a:cubicBezTo>
                    <a:pt x="147988" y="355116"/>
                    <a:pt x="175420" y="358116"/>
                    <a:pt x="190422" y="376547"/>
                  </a:cubicBezTo>
                  <a:cubicBezTo>
                    <a:pt x="205424" y="394978"/>
                    <a:pt x="201995" y="422410"/>
                    <a:pt x="183564" y="436983"/>
                  </a:cubicBezTo>
                  <a:cubicBezTo>
                    <a:pt x="167705" y="449842"/>
                    <a:pt x="145416" y="448985"/>
                    <a:pt x="129986" y="436554"/>
                  </a:cubicBezTo>
                  <a:lnTo>
                    <a:pt x="18115" y="526994"/>
                  </a:lnTo>
                  <a:cubicBezTo>
                    <a:pt x="20686" y="550997"/>
                    <a:pt x="23687" y="575429"/>
                    <a:pt x="26687" y="599432"/>
                  </a:cubicBezTo>
                  <a:lnTo>
                    <a:pt x="256002" y="414695"/>
                  </a:lnTo>
                  <a:lnTo>
                    <a:pt x="265431" y="328541"/>
                  </a:lnTo>
                  <a:cubicBezTo>
                    <a:pt x="261574" y="325969"/>
                    <a:pt x="258145" y="323397"/>
                    <a:pt x="255144" y="319540"/>
                  </a:cubicBezTo>
                  <a:cubicBezTo>
                    <a:pt x="240142" y="301109"/>
                    <a:pt x="243143" y="274106"/>
                    <a:pt x="261574" y="259104"/>
                  </a:cubicBezTo>
                  <a:cubicBezTo>
                    <a:pt x="280004" y="244102"/>
                    <a:pt x="307008" y="247102"/>
                    <a:pt x="322010" y="265533"/>
                  </a:cubicBezTo>
                  <a:cubicBezTo>
                    <a:pt x="337011" y="283964"/>
                    <a:pt x="334011" y="310967"/>
                    <a:pt x="315580" y="325969"/>
                  </a:cubicBezTo>
                  <a:lnTo>
                    <a:pt x="315580" y="325969"/>
                  </a:lnTo>
                  <a:cubicBezTo>
                    <a:pt x="309151" y="331113"/>
                    <a:pt x="301864" y="334113"/>
                    <a:pt x="294149" y="334970"/>
                  </a:cubicBezTo>
                  <a:lnTo>
                    <a:pt x="284719" y="424124"/>
                  </a:lnTo>
                  <a:lnTo>
                    <a:pt x="284291" y="429697"/>
                  </a:lnTo>
                  <a:lnTo>
                    <a:pt x="31831" y="633293"/>
                  </a:lnTo>
                  <a:cubicBezTo>
                    <a:pt x="33974" y="647009"/>
                    <a:pt x="36117" y="660725"/>
                    <a:pt x="38260" y="674441"/>
                  </a:cubicBezTo>
                  <a:lnTo>
                    <a:pt x="277861" y="481560"/>
                  </a:lnTo>
                  <a:lnTo>
                    <a:pt x="283862" y="482417"/>
                  </a:lnTo>
                  <a:lnTo>
                    <a:pt x="399591" y="494419"/>
                  </a:lnTo>
                  <a:lnTo>
                    <a:pt x="486602" y="424124"/>
                  </a:lnTo>
                  <a:cubicBezTo>
                    <a:pt x="483173" y="392406"/>
                    <a:pt x="480172" y="360259"/>
                    <a:pt x="474172" y="328541"/>
                  </a:cubicBezTo>
                  <a:cubicBezTo>
                    <a:pt x="463027" y="279678"/>
                    <a:pt x="454026" y="229100"/>
                    <a:pt x="433024" y="183237"/>
                  </a:cubicBezTo>
                  <a:lnTo>
                    <a:pt x="343870" y="173379"/>
                  </a:lnTo>
                  <a:lnTo>
                    <a:pt x="337869" y="172950"/>
                  </a:lnTo>
                  <a:lnTo>
                    <a:pt x="201137" y="3215"/>
                  </a:lnTo>
                  <a:cubicBezTo>
                    <a:pt x="201566" y="14787"/>
                    <a:pt x="197280" y="25932"/>
                    <a:pt x="188707" y="34933"/>
                  </a:cubicBezTo>
                  <a:cubicBezTo>
                    <a:pt x="188707" y="34933"/>
                    <a:pt x="188707" y="34933"/>
                    <a:pt x="188279" y="34933"/>
                  </a:cubicBezTo>
                  <a:lnTo>
                    <a:pt x="156989" y="115514"/>
                  </a:lnTo>
                  <a:lnTo>
                    <a:pt x="156989" y="1168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AD34DB05-022D-45BB-8183-3854356D4302}"/>
                </a:ext>
              </a:extLst>
            </p:cNvPr>
            <p:cNvSpPr/>
            <p:nvPr/>
          </p:nvSpPr>
          <p:spPr>
            <a:xfrm>
              <a:off x="5648730" y="596860"/>
              <a:ext cx="505778" cy="240030"/>
            </a:xfrm>
            <a:custGeom>
              <a:avLst/>
              <a:gdLst>
                <a:gd name="connsiteX0" fmla="*/ 504277 w 505777"/>
                <a:gd name="connsiteY0" fmla="*/ 237244 h 240030"/>
                <a:gd name="connsiteX1" fmla="*/ 504277 w 505777"/>
                <a:gd name="connsiteY1" fmla="*/ 190952 h 240030"/>
                <a:gd name="connsiteX2" fmla="*/ 444699 w 505777"/>
                <a:gd name="connsiteY2" fmla="*/ 131374 h 240030"/>
                <a:gd name="connsiteX3" fmla="*/ 310539 w 505777"/>
                <a:gd name="connsiteY3" fmla="*/ 131802 h 240030"/>
                <a:gd name="connsiteX4" fmla="*/ 304538 w 505777"/>
                <a:gd name="connsiteY4" fmla="*/ 131802 h 240030"/>
                <a:gd name="connsiteX5" fmla="*/ 175951 w 505777"/>
                <a:gd name="connsiteY5" fmla="*/ 3215 h 240030"/>
                <a:gd name="connsiteX6" fmla="*/ 3215 w 505777"/>
                <a:gd name="connsiteY6" fmla="*/ 3215 h 240030"/>
                <a:gd name="connsiteX7" fmla="*/ 8787 w 505777"/>
                <a:gd name="connsiteY7" fmla="*/ 37505 h 240030"/>
                <a:gd name="connsiteX8" fmla="*/ 153233 w 505777"/>
                <a:gd name="connsiteY8" fmla="*/ 37505 h 240030"/>
                <a:gd name="connsiteX9" fmla="*/ 157520 w 505777"/>
                <a:gd name="connsiteY9" fmla="*/ 37505 h 240030"/>
                <a:gd name="connsiteX10" fmla="*/ 289965 w 505777"/>
                <a:gd name="connsiteY10" fmla="*/ 169950 h 240030"/>
                <a:gd name="connsiteX11" fmla="*/ 418124 w 505777"/>
                <a:gd name="connsiteY11" fmla="*/ 170378 h 240030"/>
                <a:gd name="connsiteX12" fmla="*/ 421981 w 505777"/>
                <a:gd name="connsiteY12" fmla="*/ 170378 h 240030"/>
                <a:gd name="connsiteX13" fmla="*/ 483703 w 505777"/>
                <a:gd name="connsiteY13" fmla="*/ 232100 h 240030"/>
                <a:gd name="connsiteX14" fmla="*/ 483703 w 505777"/>
                <a:gd name="connsiteY14" fmla="*/ 234672 h 240030"/>
                <a:gd name="connsiteX15" fmla="*/ 504277 w 505777"/>
                <a:gd name="connsiteY15" fmla="*/ 237244 h 240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05777" h="240030">
                  <a:moveTo>
                    <a:pt x="504277" y="237244"/>
                  </a:moveTo>
                  <a:lnTo>
                    <a:pt x="504277" y="190952"/>
                  </a:lnTo>
                  <a:lnTo>
                    <a:pt x="444699" y="131374"/>
                  </a:lnTo>
                  <a:lnTo>
                    <a:pt x="310539" y="131802"/>
                  </a:lnTo>
                  <a:lnTo>
                    <a:pt x="304538" y="131802"/>
                  </a:lnTo>
                  <a:lnTo>
                    <a:pt x="175951" y="3215"/>
                  </a:lnTo>
                  <a:lnTo>
                    <a:pt x="3215" y="3215"/>
                  </a:lnTo>
                  <a:cubicBezTo>
                    <a:pt x="5358" y="14788"/>
                    <a:pt x="7072" y="26360"/>
                    <a:pt x="8787" y="37505"/>
                  </a:cubicBezTo>
                  <a:lnTo>
                    <a:pt x="153233" y="37505"/>
                  </a:lnTo>
                  <a:lnTo>
                    <a:pt x="157520" y="37505"/>
                  </a:lnTo>
                  <a:lnTo>
                    <a:pt x="289965" y="169950"/>
                  </a:lnTo>
                  <a:lnTo>
                    <a:pt x="418124" y="170378"/>
                  </a:lnTo>
                  <a:lnTo>
                    <a:pt x="421981" y="170378"/>
                  </a:lnTo>
                  <a:lnTo>
                    <a:pt x="483703" y="232100"/>
                  </a:lnTo>
                  <a:lnTo>
                    <a:pt x="483703" y="234672"/>
                  </a:lnTo>
                  <a:cubicBezTo>
                    <a:pt x="490561" y="235101"/>
                    <a:pt x="497419" y="236387"/>
                    <a:pt x="504277" y="2372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FC1E5EB8-72CA-4E79-A871-BCED3BDCF18F}"/>
                </a:ext>
              </a:extLst>
            </p:cNvPr>
            <p:cNvSpPr/>
            <p:nvPr/>
          </p:nvSpPr>
          <p:spPr>
            <a:xfrm>
              <a:off x="5628584" y="437840"/>
              <a:ext cx="630079" cy="317183"/>
            </a:xfrm>
            <a:custGeom>
              <a:avLst/>
              <a:gdLst>
                <a:gd name="connsiteX0" fmla="*/ 630722 w 630078"/>
                <a:gd name="connsiteY0" fmla="*/ 238530 h 317182"/>
                <a:gd name="connsiteX1" fmla="*/ 630722 w 630078"/>
                <a:gd name="connsiteY1" fmla="*/ 238530 h 317182"/>
                <a:gd name="connsiteX2" fmla="*/ 602433 w 630078"/>
                <a:gd name="connsiteY2" fmla="*/ 228671 h 317182"/>
                <a:gd name="connsiteX3" fmla="*/ 599004 w 630078"/>
                <a:gd name="connsiteY3" fmla="*/ 225242 h 317182"/>
                <a:gd name="connsiteX4" fmla="*/ 586573 w 630078"/>
                <a:gd name="connsiteY4" fmla="*/ 200382 h 317182"/>
                <a:gd name="connsiteX5" fmla="*/ 440412 w 630078"/>
                <a:gd name="connsiteY5" fmla="*/ 54221 h 317182"/>
                <a:gd name="connsiteX6" fmla="*/ 302395 w 630078"/>
                <a:gd name="connsiteY6" fmla="*/ 54221 h 317182"/>
                <a:gd name="connsiteX7" fmla="*/ 295966 w 630078"/>
                <a:gd name="connsiteY7" fmla="*/ 54221 h 317182"/>
                <a:gd name="connsiteX8" fmla="*/ 245816 w 630078"/>
                <a:gd name="connsiteY8" fmla="*/ 3643 h 317182"/>
                <a:gd name="connsiteX9" fmla="*/ 3215 w 630078"/>
                <a:gd name="connsiteY9" fmla="*/ 3215 h 317182"/>
                <a:gd name="connsiteX10" fmla="*/ 6644 w 630078"/>
                <a:gd name="connsiteY10" fmla="*/ 32790 h 317182"/>
                <a:gd name="connsiteX11" fmla="*/ 218813 w 630078"/>
                <a:gd name="connsiteY11" fmla="*/ 32790 h 317182"/>
                <a:gd name="connsiteX12" fmla="*/ 222671 w 630078"/>
                <a:gd name="connsiteY12" fmla="*/ 32790 h 317182"/>
                <a:gd name="connsiteX13" fmla="*/ 281392 w 630078"/>
                <a:gd name="connsiteY13" fmla="*/ 91511 h 317182"/>
                <a:gd name="connsiteX14" fmla="*/ 439555 w 630078"/>
                <a:gd name="connsiteY14" fmla="*/ 91511 h 317182"/>
                <a:gd name="connsiteX15" fmla="*/ 443841 w 630078"/>
                <a:gd name="connsiteY15" fmla="*/ 91083 h 317182"/>
                <a:gd name="connsiteX16" fmla="*/ 520136 w 630078"/>
                <a:gd name="connsiteY16" fmla="*/ 167378 h 317182"/>
                <a:gd name="connsiteX17" fmla="*/ 520136 w 630078"/>
                <a:gd name="connsiteY17" fmla="*/ 171664 h 317182"/>
                <a:gd name="connsiteX18" fmla="*/ 520136 w 630078"/>
                <a:gd name="connsiteY18" fmla="*/ 226957 h 317182"/>
                <a:gd name="connsiteX19" fmla="*/ 611005 w 630078"/>
                <a:gd name="connsiteY19" fmla="*/ 317825 h 317182"/>
                <a:gd name="connsiteX20" fmla="*/ 630722 w 630078"/>
                <a:gd name="connsiteY20" fmla="*/ 238530 h 317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30078" h="317182">
                  <a:moveTo>
                    <a:pt x="630722" y="238530"/>
                  </a:moveTo>
                  <a:lnTo>
                    <a:pt x="630722" y="238530"/>
                  </a:lnTo>
                  <a:cubicBezTo>
                    <a:pt x="620435" y="238530"/>
                    <a:pt x="610576" y="235101"/>
                    <a:pt x="602433" y="228671"/>
                  </a:cubicBezTo>
                  <a:cubicBezTo>
                    <a:pt x="601147" y="227814"/>
                    <a:pt x="600289" y="226528"/>
                    <a:pt x="599004" y="225242"/>
                  </a:cubicBezTo>
                  <a:cubicBezTo>
                    <a:pt x="592146" y="218384"/>
                    <a:pt x="587859" y="209383"/>
                    <a:pt x="586573" y="200382"/>
                  </a:cubicBezTo>
                  <a:lnTo>
                    <a:pt x="440412" y="54221"/>
                  </a:lnTo>
                  <a:lnTo>
                    <a:pt x="302395" y="54221"/>
                  </a:lnTo>
                  <a:lnTo>
                    <a:pt x="295966" y="54221"/>
                  </a:lnTo>
                  <a:lnTo>
                    <a:pt x="245816" y="3643"/>
                  </a:lnTo>
                  <a:lnTo>
                    <a:pt x="3215" y="3215"/>
                  </a:lnTo>
                  <a:cubicBezTo>
                    <a:pt x="4501" y="13073"/>
                    <a:pt x="5358" y="22931"/>
                    <a:pt x="6644" y="32790"/>
                  </a:cubicBezTo>
                  <a:lnTo>
                    <a:pt x="218813" y="32790"/>
                  </a:lnTo>
                  <a:lnTo>
                    <a:pt x="222671" y="32790"/>
                  </a:lnTo>
                  <a:lnTo>
                    <a:pt x="281392" y="91511"/>
                  </a:lnTo>
                  <a:lnTo>
                    <a:pt x="439555" y="91511"/>
                  </a:lnTo>
                  <a:lnTo>
                    <a:pt x="443841" y="91083"/>
                  </a:lnTo>
                  <a:lnTo>
                    <a:pt x="520136" y="167378"/>
                  </a:lnTo>
                  <a:lnTo>
                    <a:pt x="520136" y="171664"/>
                  </a:lnTo>
                  <a:lnTo>
                    <a:pt x="520136" y="226957"/>
                  </a:lnTo>
                  <a:lnTo>
                    <a:pt x="611005" y="317825"/>
                  </a:lnTo>
                  <a:cubicBezTo>
                    <a:pt x="618720" y="292108"/>
                    <a:pt x="624292" y="265105"/>
                    <a:pt x="630722" y="2385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7F37D9E5-B436-4034-AA21-471D7AD215D7}"/>
                </a:ext>
              </a:extLst>
            </p:cNvPr>
            <p:cNvSpPr/>
            <p:nvPr/>
          </p:nvSpPr>
          <p:spPr>
            <a:xfrm>
              <a:off x="6241947" y="1152787"/>
              <a:ext cx="111443" cy="77153"/>
            </a:xfrm>
            <a:custGeom>
              <a:avLst/>
              <a:gdLst>
                <a:gd name="connsiteX0" fmla="*/ 82082 w 111442"/>
                <a:gd name="connsiteY0" fmla="*/ 10930 h 77152"/>
                <a:gd name="connsiteX1" fmla="*/ 11359 w 111442"/>
                <a:gd name="connsiteY1" fmla="*/ 3215 h 77152"/>
                <a:gd name="connsiteX2" fmla="*/ 3215 w 111442"/>
                <a:gd name="connsiteY2" fmla="*/ 76081 h 77152"/>
                <a:gd name="connsiteX3" fmla="*/ 20360 w 111442"/>
                <a:gd name="connsiteY3" fmla="*/ 77795 h 77152"/>
                <a:gd name="connsiteX4" fmla="*/ 36219 w 111442"/>
                <a:gd name="connsiteY4" fmla="*/ 47792 h 77152"/>
                <a:gd name="connsiteX5" fmla="*/ 96655 w 111442"/>
                <a:gd name="connsiteY5" fmla="*/ 54221 h 77152"/>
                <a:gd name="connsiteX6" fmla="*/ 103942 w 111442"/>
                <a:gd name="connsiteY6" fmla="*/ 67937 h 77152"/>
                <a:gd name="connsiteX7" fmla="*/ 110371 w 111442"/>
                <a:gd name="connsiteY7" fmla="*/ 45649 h 77152"/>
                <a:gd name="connsiteX8" fmla="*/ 82082 w 111442"/>
                <a:gd name="connsiteY8" fmla="*/ 10930 h 77152"/>
                <a:gd name="connsiteX9" fmla="*/ 82082 w 111442"/>
                <a:gd name="connsiteY9" fmla="*/ 10930 h 77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1442" h="77152">
                  <a:moveTo>
                    <a:pt x="82082" y="10930"/>
                  </a:moveTo>
                  <a:lnTo>
                    <a:pt x="11359" y="3215"/>
                  </a:lnTo>
                  <a:cubicBezTo>
                    <a:pt x="8358" y="27646"/>
                    <a:pt x="5358" y="51649"/>
                    <a:pt x="3215" y="76081"/>
                  </a:cubicBezTo>
                  <a:lnTo>
                    <a:pt x="20360" y="77795"/>
                  </a:lnTo>
                  <a:cubicBezTo>
                    <a:pt x="21217" y="66222"/>
                    <a:pt x="26361" y="55507"/>
                    <a:pt x="36219" y="47792"/>
                  </a:cubicBezTo>
                  <a:cubicBezTo>
                    <a:pt x="54650" y="32790"/>
                    <a:pt x="81653" y="35790"/>
                    <a:pt x="96655" y="54221"/>
                  </a:cubicBezTo>
                  <a:cubicBezTo>
                    <a:pt x="100084" y="58507"/>
                    <a:pt x="102227" y="62794"/>
                    <a:pt x="103942" y="67937"/>
                  </a:cubicBezTo>
                  <a:cubicBezTo>
                    <a:pt x="103942" y="60222"/>
                    <a:pt x="106085" y="52507"/>
                    <a:pt x="110371" y="45649"/>
                  </a:cubicBezTo>
                  <a:lnTo>
                    <a:pt x="82082" y="10930"/>
                  </a:lnTo>
                  <a:lnTo>
                    <a:pt x="82082" y="1093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95C68CB3-AE41-44E7-8CE2-A1EAE900B970}"/>
                </a:ext>
              </a:extLst>
            </p:cNvPr>
            <p:cNvSpPr/>
            <p:nvPr/>
          </p:nvSpPr>
          <p:spPr>
            <a:xfrm>
              <a:off x="5656874" y="650438"/>
              <a:ext cx="450056" cy="201454"/>
            </a:xfrm>
            <a:custGeom>
              <a:avLst/>
              <a:gdLst>
                <a:gd name="connsiteX0" fmla="*/ 277963 w 450056"/>
                <a:gd name="connsiteY0" fmla="*/ 136088 h 201453"/>
                <a:gd name="connsiteX1" fmla="*/ 277963 w 450056"/>
                <a:gd name="connsiteY1" fmla="*/ 136088 h 201453"/>
                <a:gd name="connsiteX2" fmla="*/ 273677 w 450056"/>
                <a:gd name="connsiteY2" fmla="*/ 135660 h 201453"/>
                <a:gd name="connsiteX3" fmla="*/ 141232 w 450056"/>
                <a:gd name="connsiteY3" fmla="*/ 3215 h 201453"/>
                <a:gd name="connsiteX4" fmla="*/ 3215 w 450056"/>
                <a:gd name="connsiteY4" fmla="*/ 3215 h 201453"/>
                <a:gd name="connsiteX5" fmla="*/ 3215 w 450056"/>
                <a:gd name="connsiteY5" fmla="*/ 4072 h 201453"/>
                <a:gd name="connsiteX6" fmla="*/ 4501 w 450056"/>
                <a:gd name="connsiteY6" fmla="*/ 28075 h 201453"/>
                <a:gd name="connsiteX7" fmla="*/ 112943 w 450056"/>
                <a:gd name="connsiteY7" fmla="*/ 28075 h 201453"/>
                <a:gd name="connsiteX8" fmla="*/ 120658 w 450056"/>
                <a:gd name="connsiteY8" fmla="*/ 28075 h 201453"/>
                <a:gd name="connsiteX9" fmla="*/ 281392 w 450056"/>
                <a:gd name="connsiteY9" fmla="*/ 188809 h 201453"/>
                <a:gd name="connsiteX10" fmla="*/ 322969 w 450056"/>
                <a:gd name="connsiteY10" fmla="*/ 188809 h 201453"/>
                <a:gd name="connsiteX11" fmla="*/ 332827 w 450056"/>
                <a:gd name="connsiteY11" fmla="*/ 172950 h 201453"/>
                <a:gd name="connsiteX12" fmla="*/ 393692 w 450056"/>
                <a:gd name="connsiteY12" fmla="*/ 172950 h 201453"/>
                <a:gd name="connsiteX13" fmla="*/ 406122 w 450056"/>
                <a:gd name="connsiteY13" fmla="*/ 199096 h 201453"/>
                <a:gd name="connsiteX14" fmla="*/ 415552 w 450056"/>
                <a:gd name="connsiteY14" fmla="*/ 187095 h 201453"/>
                <a:gd name="connsiteX15" fmla="*/ 446842 w 450056"/>
                <a:gd name="connsiteY15" fmla="*/ 177665 h 201453"/>
                <a:gd name="connsiteX16" fmla="*/ 405265 w 450056"/>
                <a:gd name="connsiteY16" fmla="*/ 136088 h 201453"/>
                <a:gd name="connsiteX17" fmla="*/ 277963 w 450056"/>
                <a:gd name="connsiteY17" fmla="*/ 136088 h 201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50056" h="201453">
                  <a:moveTo>
                    <a:pt x="277963" y="136088"/>
                  </a:moveTo>
                  <a:lnTo>
                    <a:pt x="277963" y="136088"/>
                  </a:lnTo>
                  <a:lnTo>
                    <a:pt x="273677" y="135660"/>
                  </a:lnTo>
                  <a:lnTo>
                    <a:pt x="141232" y="3215"/>
                  </a:lnTo>
                  <a:lnTo>
                    <a:pt x="3215" y="3215"/>
                  </a:lnTo>
                  <a:cubicBezTo>
                    <a:pt x="3215" y="3215"/>
                    <a:pt x="3215" y="3643"/>
                    <a:pt x="3215" y="4072"/>
                  </a:cubicBezTo>
                  <a:cubicBezTo>
                    <a:pt x="4501" y="11787"/>
                    <a:pt x="4501" y="19931"/>
                    <a:pt x="4501" y="28075"/>
                  </a:cubicBezTo>
                  <a:lnTo>
                    <a:pt x="112943" y="28075"/>
                  </a:lnTo>
                  <a:lnTo>
                    <a:pt x="120658" y="28075"/>
                  </a:lnTo>
                  <a:lnTo>
                    <a:pt x="281392" y="188809"/>
                  </a:lnTo>
                  <a:lnTo>
                    <a:pt x="322969" y="188809"/>
                  </a:lnTo>
                  <a:cubicBezTo>
                    <a:pt x="325112" y="183237"/>
                    <a:pt x="328113" y="177665"/>
                    <a:pt x="332827" y="172950"/>
                  </a:cubicBezTo>
                  <a:cubicBezTo>
                    <a:pt x="349544" y="156234"/>
                    <a:pt x="376976" y="156234"/>
                    <a:pt x="393692" y="172950"/>
                  </a:cubicBezTo>
                  <a:cubicBezTo>
                    <a:pt x="400979" y="180237"/>
                    <a:pt x="405265" y="189667"/>
                    <a:pt x="406122" y="199096"/>
                  </a:cubicBezTo>
                  <a:cubicBezTo>
                    <a:pt x="408694" y="194810"/>
                    <a:pt x="412123" y="190524"/>
                    <a:pt x="415552" y="187095"/>
                  </a:cubicBezTo>
                  <a:cubicBezTo>
                    <a:pt x="424553" y="179380"/>
                    <a:pt x="435697" y="177236"/>
                    <a:pt x="446842" y="177665"/>
                  </a:cubicBezTo>
                  <a:lnTo>
                    <a:pt x="405265" y="136088"/>
                  </a:lnTo>
                  <a:lnTo>
                    <a:pt x="277963" y="13608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88477DF7-7EAD-44FE-A826-A545C81E0095}"/>
                </a:ext>
              </a:extLst>
            </p:cNvPr>
            <p:cNvSpPr/>
            <p:nvPr/>
          </p:nvSpPr>
          <p:spPr>
            <a:xfrm>
              <a:off x="7523964" y="3343918"/>
              <a:ext cx="98584" cy="162878"/>
            </a:xfrm>
            <a:custGeom>
              <a:avLst/>
              <a:gdLst>
                <a:gd name="connsiteX0" fmla="*/ 3215 w 98583"/>
                <a:gd name="connsiteY0" fmla="*/ 162234 h 162877"/>
                <a:gd name="connsiteX1" fmla="*/ 91083 w 98583"/>
                <a:gd name="connsiteY1" fmla="*/ 91511 h 162877"/>
                <a:gd name="connsiteX2" fmla="*/ 95369 w 98583"/>
                <a:gd name="connsiteY2" fmla="*/ 52935 h 162877"/>
                <a:gd name="connsiteX3" fmla="*/ 95369 w 98583"/>
                <a:gd name="connsiteY3" fmla="*/ 52935 h 162877"/>
                <a:gd name="connsiteX4" fmla="*/ 81224 w 98583"/>
                <a:gd name="connsiteY4" fmla="*/ 3215 h 162877"/>
                <a:gd name="connsiteX5" fmla="*/ 73081 w 98583"/>
                <a:gd name="connsiteY5" fmla="*/ 77795 h 162877"/>
                <a:gd name="connsiteX6" fmla="*/ 72223 w 98583"/>
                <a:gd name="connsiteY6" fmla="*/ 85939 h 162877"/>
                <a:gd name="connsiteX7" fmla="*/ 8358 w 98583"/>
                <a:gd name="connsiteY7" fmla="*/ 137374 h 162877"/>
                <a:gd name="connsiteX8" fmla="*/ 3215 w 98583"/>
                <a:gd name="connsiteY8" fmla="*/ 162234 h 162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583" h="162877">
                  <a:moveTo>
                    <a:pt x="3215" y="162234"/>
                  </a:moveTo>
                  <a:lnTo>
                    <a:pt x="91083" y="91511"/>
                  </a:lnTo>
                  <a:lnTo>
                    <a:pt x="95369" y="52935"/>
                  </a:lnTo>
                  <a:lnTo>
                    <a:pt x="95369" y="52935"/>
                  </a:lnTo>
                  <a:cubicBezTo>
                    <a:pt x="90654" y="36647"/>
                    <a:pt x="85939" y="19931"/>
                    <a:pt x="81224" y="3215"/>
                  </a:cubicBezTo>
                  <a:lnTo>
                    <a:pt x="73081" y="77795"/>
                  </a:lnTo>
                  <a:lnTo>
                    <a:pt x="72223" y="85939"/>
                  </a:lnTo>
                  <a:lnTo>
                    <a:pt x="8358" y="137374"/>
                  </a:lnTo>
                  <a:cubicBezTo>
                    <a:pt x="7072" y="145518"/>
                    <a:pt x="4929" y="154090"/>
                    <a:pt x="3215" y="16223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00D6C947-8CFD-4CAE-BE4A-ED7CEA165273}"/>
                </a:ext>
              </a:extLst>
            </p:cNvPr>
            <p:cNvSpPr/>
            <p:nvPr/>
          </p:nvSpPr>
          <p:spPr>
            <a:xfrm>
              <a:off x="6505123" y="4784955"/>
              <a:ext cx="514350" cy="227171"/>
            </a:xfrm>
            <a:custGeom>
              <a:avLst/>
              <a:gdLst>
                <a:gd name="connsiteX0" fmla="*/ 513279 w 514350"/>
                <a:gd name="connsiteY0" fmla="*/ 183666 h 227171"/>
                <a:gd name="connsiteX1" fmla="*/ 513279 w 514350"/>
                <a:gd name="connsiteY1" fmla="*/ 183666 h 227171"/>
                <a:gd name="connsiteX2" fmla="*/ 502991 w 514350"/>
                <a:gd name="connsiteY2" fmla="*/ 160949 h 227171"/>
                <a:gd name="connsiteX3" fmla="*/ 285678 w 514350"/>
                <a:gd name="connsiteY3" fmla="*/ 198668 h 227171"/>
                <a:gd name="connsiteX4" fmla="*/ 281392 w 514350"/>
                <a:gd name="connsiteY4" fmla="*/ 199097 h 227171"/>
                <a:gd name="connsiteX5" fmla="*/ 3215 w 514350"/>
                <a:gd name="connsiteY5" fmla="*/ 3215 h 227171"/>
                <a:gd name="connsiteX6" fmla="*/ 21646 w 514350"/>
                <a:gd name="connsiteY6" fmla="*/ 55936 h 227171"/>
                <a:gd name="connsiteX7" fmla="*/ 265105 w 514350"/>
                <a:gd name="connsiteY7" fmla="*/ 227386 h 227171"/>
                <a:gd name="connsiteX8" fmla="*/ 513279 w 514350"/>
                <a:gd name="connsiteY8" fmla="*/ 183666 h 227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4350" h="227171">
                  <a:moveTo>
                    <a:pt x="513279" y="183666"/>
                  </a:moveTo>
                  <a:lnTo>
                    <a:pt x="513279" y="183666"/>
                  </a:lnTo>
                  <a:cubicBezTo>
                    <a:pt x="509850" y="175951"/>
                    <a:pt x="506420" y="168235"/>
                    <a:pt x="502991" y="160949"/>
                  </a:cubicBezTo>
                  <a:lnTo>
                    <a:pt x="285678" y="198668"/>
                  </a:lnTo>
                  <a:lnTo>
                    <a:pt x="281392" y="199097"/>
                  </a:lnTo>
                  <a:lnTo>
                    <a:pt x="3215" y="3215"/>
                  </a:lnTo>
                  <a:cubicBezTo>
                    <a:pt x="9215" y="20788"/>
                    <a:pt x="15216" y="38362"/>
                    <a:pt x="21646" y="55936"/>
                  </a:cubicBezTo>
                  <a:lnTo>
                    <a:pt x="265105" y="227386"/>
                  </a:lnTo>
                  <a:lnTo>
                    <a:pt x="513279" y="18366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0EECEAC2-C3ED-4252-ACB2-039B4060DE07}"/>
                </a:ext>
              </a:extLst>
            </p:cNvPr>
            <p:cNvSpPr/>
            <p:nvPr/>
          </p:nvSpPr>
          <p:spPr>
            <a:xfrm>
              <a:off x="5867329" y="3702248"/>
              <a:ext cx="25718" cy="38576"/>
            </a:xfrm>
            <a:custGeom>
              <a:avLst/>
              <a:gdLst>
                <a:gd name="connsiteX0" fmla="*/ 10073 w 25717"/>
                <a:gd name="connsiteY0" fmla="*/ 3215 h 38576"/>
                <a:gd name="connsiteX1" fmla="*/ 3215 w 25717"/>
                <a:gd name="connsiteY1" fmla="*/ 10073 h 38576"/>
                <a:gd name="connsiteX2" fmla="*/ 15216 w 25717"/>
                <a:gd name="connsiteY2" fmla="*/ 37505 h 38576"/>
                <a:gd name="connsiteX3" fmla="*/ 25075 w 25717"/>
                <a:gd name="connsiteY3" fmla="*/ 27646 h 38576"/>
                <a:gd name="connsiteX4" fmla="*/ 10073 w 25717"/>
                <a:gd name="connsiteY4" fmla="*/ 3215 h 3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717" h="38576">
                  <a:moveTo>
                    <a:pt x="10073" y="3215"/>
                  </a:moveTo>
                  <a:lnTo>
                    <a:pt x="3215" y="10073"/>
                  </a:lnTo>
                  <a:cubicBezTo>
                    <a:pt x="7072" y="19074"/>
                    <a:pt x="11359" y="28075"/>
                    <a:pt x="15216" y="37505"/>
                  </a:cubicBezTo>
                  <a:cubicBezTo>
                    <a:pt x="18217" y="34076"/>
                    <a:pt x="21646" y="31075"/>
                    <a:pt x="25075" y="27646"/>
                  </a:cubicBezTo>
                  <a:cubicBezTo>
                    <a:pt x="19931" y="19502"/>
                    <a:pt x="14788" y="11359"/>
                    <a:pt x="10073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ACA3FE07-9C8E-48D7-AC41-58BF91547E85}"/>
                </a:ext>
              </a:extLst>
            </p:cNvPr>
            <p:cNvSpPr/>
            <p:nvPr/>
          </p:nvSpPr>
          <p:spPr>
            <a:xfrm>
              <a:off x="5749028" y="3576233"/>
              <a:ext cx="68580" cy="47149"/>
            </a:xfrm>
            <a:custGeom>
              <a:avLst/>
              <a:gdLst>
                <a:gd name="connsiteX0" fmla="*/ 3215 w 68580"/>
                <a:gd name="connsiteY0" fmla="*/ 41791 h 47148"/>
                <a:gd name="connsiteX1" fmla="*/ 67080 w 68580"/>
                <a:gd name="connsiteY1" fmla="*/ 41791 h 47148"/>
                <a:gd name="connsiteX2" fmla="*/ 68794 w 68580"/>
                <a:gd name="connsiteY2" fmla="*/ 41362 h 47148"/>
                <a:gd name="connsiteX3" fmla="*/ 41791 w 68580"/>
                <a:gd name="connsiteY3" fmla="*/ 3215 h 47148"/>
                <a:gd name="connsiteX4" fmla="*/ 3215 w 68580"/>
                <a:gd name="connsiteY4" fmla="*/ 41791 h 4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580" h="47148">
                  <a:moveTo>
                    <a:pt x="3215" y="41791"/>
                  </a:moveTo>
                  <a:cubicBezTo>
                    <a:pt x="24646" y="44791"/>
                    <a:pt x="46077" y="47792"/>
                    <a:pt x="67080" y="41791"/>
                  </a:cubicBezTo>
                  <a:cubicBezTo>
                    <a:pt x="67508" y="41791"/>
                    <a:pt x="68366" y="41362"/>
                    <a:pt x="68794" y="41362"/>
                  </a:cubicBezTo>
                  <a:cubicBezTo>
                    <a:pt x="59793" y="28504"/>
                    <a:pt x="50792" y="15645"/>
                    <a:pt x="41791" y="3215"/>
                  </a:cubicBezTo>
                  <a:lnTo>
                    <a:pt x="3215" y="4179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A1AA5974-22F5-441F-8BEC-DCABD05EF66B}"/>
                </a:ext>
              </a:extLst>
            </p:cNvPr>
            <p:cNvSpPr/>
            <p:nvPr/>
          </p:nvSpPr>
          <p:spPr>
            <a:xfrm>
              <a:off x="5803035" y="2917007"/>
              <a:ext cx="630079" cy="732949"/>
            </a:xfrm>
            <a:custGeom>
              <a:avLst/>
              <a:gdLst>
                <a:gd name="connsiteX0" fmla="*/ 309253 w 630078"/>
                <a:gd name="connsiteY0" fmla="*/ 488847 h 732948"/>
                <a:gd name="connsiteX1" fmla="*/ 309253 w 630078"/>
                <a:gd name="connsiteY1" fmla="*/ 488847 h 732948"/>
                <a:gd name="connsiteX2" fmla="*/ 347829 w 630078"/>
                <a:gd name="connsiteY2" fmla="*/ 488847 h 732948"/>
                <a:gd name="connsiteX3" fmla="*/ 513279 w 630078"/>
                <a:gd name="connsiteY3" fmla="*/ 323398 h 732948"/>
                <a:gd name="connsiteX4" fmla="*/ 513279 w 630078"/>
                <a:gd name="connsiteY4" fmla="*/ 200382 h 732948"/>
                <a:gd name="connsiteX5" fmla="*/ 513279 w 630078"/>
                <a:gd name="connsiteY5" fmla="*/ 196525 h 732948"/>
                <a:gd name="connsiteX6" fmla="*/ 630722 w 630078"/>
                <a:gd name="connsiteY6" fmla="*/ 79081 h 732948"/>
                <a:gd name="connsiteX7" fmla="*/ 626436 w 630078"/>
                <a:gd name="connsiteY7" fmla="*/ 26361 h 732948"/>
                <a:gd name="connsiteX8" fmla="*/ 621721 w 630078"/>
                <a:gd name="connsiteY8" fmla="*/ 31933 h 732948"/>
                <a:gd name="connsiteX9" fmla="*/ 560856 w 630078"/>
                <a:gd name="connsiteY9" fmla="*/ 31933 h 732948"/>
                <a:gd name="connsiteX10" fmla="*/ 548855 w 630078"/>
                <a:gd name="connsiteY10" fmla="*/ 3215 h 732948"/>
                <a:gd name="connsiteX11" fmla="*/ 472559 w 630078"/>
                <a:gd name="connsiteY11" fmla="*/ 3215 h 732948"/>
                <a:gd name="connsiteX12" fmla="*/ 382548 w 630078"/>
                <a:gd name="connsiteY12" fmla="*/ 93226 h 732948"/>
                <a:gd name="connsiteX13" fmla="*/ 382548 w 630078"/>
                <a:gd name="connsiteY13" fmla="*/ 144232 h 732948"/>
                <a:gd name="connsiteX14" fmla="*/ 445984 w 630078"/>
                <a:gd name="connsiteY14" fmla="*/ 207669 h 732948"/>
                <a:gd name="connsiteX15" fmla="*/ 445984 w 630078"/>
                <a:gd name="connsiteY15" fmla="*/ 211527 h 732948"/>
                <a:gd name="connsiteX16" fmla="*/ 445984 w 630078"/>
                <a:gd name="connsiteY16" fmla="*/ 285679 h 732948"/>
                <a:gd name="connsiteX17" fmla="*/ 445984 w 630078"/>
                <a:gd name="connsiteY17" fmla="*/ 289536 h 732948"/>
                <a:gd name="connsiteX18" fmla="*/ 370975 w 630078"/>
                <a:gd name="connsiteY18" fmla="*/ 364546 h 732948"/>
                <a:gd name="connsiteX19" fmla="*/ 365403 w 630078"/>
                <a:gd name="connsiteY19" fmla="*/ 363260 h 732948"/>
                <a:gd name="connsiteX20" fmla="*/ 304110 w 630078"/>
                <a:gd name="connsiteY20" fmla="*/ 346543 h 732948"/>
                <a:gd name="connsiteX21" fmla="*/ 3215 w 630078"/>
                <a:gd name="connsiteY21" fmla="*/ 647438 h 732948"/>
                <a:gd name="connsiteX22" fmla="*/ 37076 w 630078"/>
                <a:gd name="connsiteY22" fmla="*/ 695016 h 732948"/>
                <a:gd name="connsiteX23" fmla="*/ 318254 w 630078"/>
                <a:gd name="connsiteY23" fmla="*/ 413837 h 732948"/>
                <a:gd name="connsiteX24" fmla="*/ 322540 w 630078"/>
                <a:gd name="connsiteY24" fmla="*/ 413409 h 732948"/>
                <a:gd name="connsiteX25" fmla="*/ 371404 w 630078"/>
                <a:gd name="connsiteY25" fmla="*/ 413837 h 732948"/>
                <a:gd name="connsiteX26" fmla="*/ 478131 w 630078"/>
                <a:gd name="connsiteY26" fmla="*/ 307110 h 732948"/>
                <a:gd name="connsiteX27" fmla="*/ 478560 w 630078"/>
                <a:gd name="connsiteY27" fmla="*/ 157948 h 732948"/>
                <a:gd name="connsiteX28" fmla="*/ 442127 w 630078"/>
                <a:gd name="connsiteY28" fmla="*/ 145947 h 732948"/>
                <a:gd name="connsiteX29" fmla="*/ 442127 w 630078"/>
                <a:gd name="connsiteY29" fmla="*/ 85511 h 732948"/>
                <a:gd name="connsiteX30" fmla="*/ 502563 w 630078"/>
                <a:gd name="connsiteY30" fmla="*/ 85511 h 732948"/>
                <a:gd name="connsiteX31" fmla="*/ 502563 w 630078"/>
                <a:gd name="connsiteY31" fmla="*/ 146376 h 732948"/>
                <a:gd name="connsiteX32" fmla="*/ 497848 w 630078"/>
                <a:gd name="connsiteY32" fmla="*/ 150662 h 732948"/>
                <a:gd name="connsiteX33" fmla="*/ 497848 w 630078"/>
                <a:gd name="connsiteY33" fmla="*/ 314825 h 732948"/>
                <a:gd name="connsiteX34" fmla="*/ 379548 w 630078"/>
                <a:gd name="connsiteY34" fmla="*/ 433126 h 732948"/>
                <a:gd name="connsiteX35" fmla="*/ 375690 w 630078"/>
                <a:gd name="connsiteY35" fmla="*/ 433126 h 732948"/>
                <a:gd name="connsiteX36" fmla="*/ 326398 w 630078"/>
                <a:gd name="connsiteY36" fmla="*/ 433126 h 732948"/>
                <a:gd name="connsiteX37" fmla="*/ 48220 w 630078"/>
                <a:gd name="connsiteY37" fmla="*/ 711303 h 732948"/>
                <a:gd name="connsiteX38" fmla="*/ 62365 w 630078"/>
                <a:gd name="connsiteY38" fmla="*/ 731877 h 732948"/>
                <a:gd name="connsiteX39" fmla="*/ 305395 w 630078"/>
                <a:gd name="connsiteY39" fmla="*/ 488847 h 732948"/>
                <a:gd name="connsiteX40" fmla="*/ 309253 w 630078"/>
                <a:gd name="connsiteY40" fmla="*/ 488847 h 732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630078" h="732948">
                  <a:moveTo>
                    <a:pt x="309253" y="488847"/>
                  </a:moveTo>
                  <a:lnTo>
                    <a:pt x="309253" y="488847"/>
                  </a:lnTo>
                  <a:lnTo>
                    <a:pt x="347829" y="488847"/>
                  </a:lnTo>
                  <a:lnTo>
                    <a:pt x="513279" y="323398"/>
                  </a:lnTo>
                  <a:lnTo>
                    <a:pt x="513279" y="200382"/>
                  </a:lnTo>
                  <a:lnTo>
                    <a:pt x="513279" y="196525"/>
                  </a:lnTo>
                  <a:lnTo>
                    <a:pt x="630722" y="79081"/>
                  </a:lnTo>
                  <a:cubicBezTo>
                    <a:pt x="629865" y="61508"/>
                    <a:pt x="629007" y="43934"/>
                    <a:pt x="626436" y="26361"/>
                  </a:cubicBezTo>
                  <a:cubicBezTo>
                    <a:pt x="625150" y="28504"/>
                    <a:pt x="623435" y="30218"/>
                    <a:pt x="621721" y="31933"/>
                  </a:cubicBezTo>
                  <a:cubicBezTo>
                    <a:pt x="605004" y="48649"/>
                    <a:pt x="577572" y="48649"/>
                    <a:pt x="560856" y="31933"/>
                  </a:cubicBezTo>
                  <a:cubicBezTo>
                    <a:pt x="552712" y="23789"/>
                    <a:pt x="549283" y="13930"/>
                    <a:pt x="548855" y="3215"/>
                  </a:cubicBezTo>
                  <a:lnTo>
                    <a:pt x="472559" y="3215"/>
                  </a:lnTo>
                  <a:lnTo>
                    <a:pt x="382548" y="93226"/>
                  </a:lnTo>
                  <a:lnTo>
                    <a:pt x="382548" y="144232"/>
                  </a:lnTo>
                  <a:lnTo>
                    <a:pt x="445984" y="207669"/>
                  </a:lnTo>
                  <a:lnTo>
                    <a:pt x="445984" y="211527"/>
                  </a:lnTo>
                  <a:lnTo>
                    <a:pt x="445984" y="285679"/>
                  </a:lnTo>
                  <a:lnTo>
                    <a:pt x="445984" y="289536"/>
                  </a:lnTo>
                  <a:lnTo>
                    <a:pt x="370975" y="364546"/>
                  </a:lnTo>
                  <a:lnTo>
                    <a:pt x="365403" y="363260"/>
                  </a:lnTo>
                  <a:lnTo>
                    <a:pt x="304110" y="346543"/>
                  </a:lnTo>
                  <a:lnTo>
                    <a:pt x="3215" y="647438"/>
                  </a:lnTo>
                  <a:cubicBezTo>
                    <a:pt x="14788" y="663297"/>
                    <a:pt x="25932" y="679156"/>
                    <a:pt x="37076" y="695016"/>
                  </a:cubicBezTo>
                  <a:lnTo>
                    <a:pt x="318254" y="413837"/>
                  </a:lnTo>
                  <a:lnTo>
                    <a:pt x="322540" y="413409"/>
                  </a:lnTo>
                  <a:lnTo>
                    <a:pt x="371404" y="413837"/>
                  </a:lnTo>
                  <a:lnTo>
                    <a:pt x="478131" y="307110"/>
                  </a:lnTo>
                  <a:lnTo>
                    <a:pt x="478560" y="157948"/>
                  </a:lnTo>
                  <a:cubicBezTo>
                    <a:pt x="465701" y="159663"/>
                    <a:pt x="451985" y="155805"/>
                    <a:pt x="442127" y="145947"/>
                  </a:cubicBezTo>
                  <a:cubicBezTo>
                    <a:pt x="425410" y="129231"/>
                    <a:pt x="425410" y="102227"/>
                    <a:pt x="442127" y="85511"/>
                  </a:cubicBezTo>
                  <a:cubicBezTo>
                    <a:pt x="458843" y="68794"/>
                    <a:pt x="485847" y="68794"/>
                    <a:pt x="502563" y="85511"/>
                  </a:cubicBezTo>
                  <a:cubicBezTo>
                    <a:pt x="519279" y="102227"/>
                    <a:pt x="519279" y="129231"/>
                    <a:pt x="502563" y="146376"/>
                  </a:cubicBezTo>
                  <a:cubicBezTo>
                    <a:pt x="500848" y="148090"/>
                    <a:pt x="499563" y="149376"/>
                    <a:pt x="497848" y="150662"/>
                  </a:cubicBezTo>
                  <a:lnTo>
                    <a:pt x="497848" y="314825"/>
                  </a:lnTo>
                  <a:lnTo>
                    <a:pt x="379548" y="433126"/>
                  </a:lnTo>
                  <a:lnTo>
                    <a:pt x="375690" y="433126"/>
                  </a:lnTo>
                  <a:lnTo>
                    <a:pt x="326398" y="433126"/>
                  </a:lnTo>
                  <a:lnTo>
                    <a:pt x="48220" y="711303"/>
                  </a:lnTo>
                  <a:cubicBezTo>
                    <a:pt x="52935" y="718161"/>
                    <a:pt x="57650" y="725019"/>
                    <a:pt x="62365" y="731877"/>
                  </a:cubicBezTo>
                  <a:lnTo>
                    <a:pt x="305395" y="488847"/>
                  </a:lnTo>
                  <a:lnTo>
                    <a:pt x="309253" y="48884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F7409D6B-FA0F-4E3A-A66E-8299D73774DA}"/>
                </a:ext>
              </a:extLst>
            </p:cNvPr>
            <p:cNvSpPr/>
            <p:nvPr/>
          </p:nvSpPr>
          <p:spPr>
            <a:xfrm>
              <a:off x="5097545" y="3074741"/>
              <a:ext cx="660083" cy="1238726"/>
            </a:xfrm>
            <a:custGeom>
              <a:avLst/>
              <a:gdLst>
                <a:gd name="connsiteX0" fmla="*/ 529111 w 660082"/>
                <a:gd name="connsiteY0" fmla="*/ 761024 h 1238726"/>
                <a:gd name="connsiteX1" fmla="*/ 529111 w 660082"/>
                <a:gd name="connsiteY1" fmla="*/ 761024 h 1238726"/>
                <a:gd name="connsiteX2" fmla="*/ 506394 w 660082"/>
                <a:gd name="connsiteY2" fmla="*/ 783312 h 1238726"/>
                <a:gd name="connsiteX3" fmla="*/ 506394 w 660082"/>
                <a:gd name="connsiteY3" fmla="*/ 893469 h 1238726"/>
                <a:gd name="connsiteX4" fmla="*/ 501679 w 660082"/>
                <a:gd name="connsiteY4" fmla="*/ 896041 h 1238726"/>
                <a:gd name="connsiteX5" fmla="*/ 445529 w 660082"/>
                <a:gd name="connsiteY5" fmla="*/ 928616 h 1238726"/>
                <a:gd name="connsiteX6" fmla="*/ 443386 w 660082"/>
                <a:gd name="connsiteY6" fmla="*/ 929902 h 1238726"/>
                <a:gd name="connsiteX7" fmla="*/ 329800 w 660082"/>
                <a:gd name="connsiteY7" fmla="*/ 929902 h 1238726"/>
                <a:gd name="connsiteX8" fmla="*/ 275365 w 660082"/>
                <a:gd name="connsiteY8" fmla="*/ 984337 h 1238726"/>
                <a:gd name="connsiteX9" fmla="*/ 280508 w 660082"/>
                <a:gd name="connsiteY9" fmla="*/ 1004483 h 1238726"/>
                <a:gd name="connsiteX10" fmla="*/ 237646 w 660082"/>
                <a:gd name="connsiteY10" fmla="*/ 1047345 h 1238726"/>
                <a:gd name="connsiteX11" fmla="*/ 194783 w 660082"/>
                <a:gd name="connsiteY11" fmla="*/ 1004483 h 1238726"/>
                <a:gd name="connsiteX12" fmla="*/ 237646 w 660082"/>
                <a:gd name="connsiteY12" fmla="*/ 961192 h 1238726"/>
                <a:gd name="connsiteX13" fmla="*/ 262506 w 660082"/>
                <a:gd name="connsiteY13" fmla="*/ 968907 h 1238726"/>
                <a:gd name="connsiteX14" fmla="*/ 318656 w 660082"/>
                <a:gd name="connsiteY14" fmla="*/ 913186 h 1238726"/>
                <a:gd name="connsiteX15" fmla="*/ 321656 w 660082"/>
                <a:gd name="connsiteY15" fmla="*/ 910185 h 1238726"/>
                <a:gd name="connsiteX16" fmla="*/ 437814 w 660082"/>
                <a:gd name="connsiteY16" fmla="*/ 910185 h 1238726"/>
                <a:gd name="connsiteX17" fmla="*/ 486677 w 660082"/>
                <a:gd name="connsiteY17" fmla="*/ 881896 h 1238726"/>
                <a:gd name="connsiteX18" fmla="*/ 486677 w 660082"/>
                <a:gd name="connsiteY18" fmla="*/ 775597 h 1238726"/>
                <a:gd name="connsiteX19" fmla="*/ 489677 w 660082"/>
                <a:gd name="connsiteY19" fmla="*/ 772597 h 1238726"/>
                <a:gd name="connsiteX20" fmla="*/ 517967 w 660082"/>
                <a:gd name="connsiteY20" fmla="*/ 744307 h 1238726"/>
                <a:gd name="connsiteX21" fmla="*/ 520967 w 660082"/>
                <a:gd name="connsiteY21" fmla="*/ 741736 h 1238726"/>
                <a:gd name="connsiteX22" fmla="*/ 655984 w 660082"/>
                <a:gd name="connsiteY22" fmla="*/ 741736 h 1238726"/>
                <a:gd name="connsiteX23" fmla="*/ 654698 w 660082"/>
                <a:gd name="connsiteY23" fmla="*/ 727162 h 1238726"/>
                <a:gd name="connsiteX24" fmla="*/ 459245 w 660082"/>
                <a:gd name="connsiteY24" fmla="*/ 727162 h 1238726"/>
                <a:gd name="connsiteX25" fmla="*/ 414668 w 660082"/>
                <a:gd name="connsiteY25" fmla="*/ 771311 h 1238726"/>
                <a:gd name="connsiteX26" fmla="*/ 414668 w 660082"/>
                <a:gd name="connsiteY26" fmla="*/ 794028 h 1238726"/>
                <a:gd name="connsiteX27" fmla="*/ 449387 w 660082"/>
                <a:gd name="connsiteY27" fmla="*/ 836033 h 1238726"/>
                <a:gd name="connsiteX28" fmla="*/ 406524 w 660082"/>
                <a:gd name="connsiteY28" fmla="*/ 878896 h 1238726"/>
                <a:gd name="connsiteX29" fmla="*/ 363662 w 660082"/>
                <a:gd name="connsiteY29" fmla="*/ 836033 h 1238726"/>
                <a:gd name="connsiteX30" fmla="*/ 385093 w 660082"/>
                <a:gd name="connsiteY30" fmla="*/ 799171 h 1238726"/>
                <a:gd name="connsiteX31" fmla="*/ 385093 w 660082"/>
                <a:gd name="connsiteY31" fmla="*/ 759309 h 1238726"/>
                <a:gd name="connsiteX32" fmla="*/ 389379 w 660082"/>
                <a:gd name="connsiteY32" fmla="*/ 755023 h 1238726"/>
                <a:gd name="connsiteX33" fmla="*/ 442100 w 660082"/>
                <a:gd name="connsiteY33" fmla="*/ 702302 h 1238726"/>
                <a:gd name="connsiteX34" fmla="*/ 446386 w 660082"/>
                <a:gd name="connsiteY34" fmla="*/ 698016 h 1238726"/>
                <a:gd name="connsiteX35" fmla="*/ 650840 w 660082"/>
                <a:gd name="connsiteY35" fmla="*/ 698016 h 1238726"/>
                <a:gd name="connsiteX36" fmla="*/ 648269 w 660082"/>
                <a:gd name="connsiteY36" fmla="*/ 678728 h 1238726"/>
                <a:gd name="connsiteX37" fmla="*/ 406096 w 660082"/>
                <a:gd name="connsiteY37" fmla="*/ 678728 h 1238726"/>
                <a:gd name="connsiteX38" fmla="*/ 273222 w 660082"/>
                <a:gd name="connsiteY38" fmla="*/ 811173 h 1238726"/>
                <a:gd name="connsiteX39" fmla="*/ 281794 w 660082"/>
                <a:gd name="connsiteY39" fmla="*/ 836033 h 1238726"/>
                <a:gd name="connsiteX40" fmla="*/ 238503 w 660082"/>
                <a:gd name="connsiteY40" fmla="*/ 878896 h 1238726"/>
                <a:gd name="connsiteX41" fmla="*/ 195641 w 660082"/>
                <a:gd name="connsiteY41" fmla="*/ 836033 h 1238726"/>
                <a:gd name="connsiteX42" fmla="*/ 238503 w 660082"/>
                <a:gd name="connsiteY42" fmla="*/ 793171 h 1238726"/>
                <a:gd name="connsiteX43" fmla="*/ 248790 w 660082"/>
                <a:gd name="connsiteY43" fmla="*/ 794885 h 1238726"/>
                <a:gd name="connsiteX44" fmla="*/ 390236 w 660082"/>
                <a:gd name="connsiteY44" fmla="*/ 653439 h 1238726"/>
                <a:gd name="connsiteX45" fmla="*/ 394523 w 660082"/>
                <a:gd name="connsiteY45" fmla="*/ 649153 h 1238726"/>
                <a:gd name="connsiteX46" fmla="*/ 644840 w 660082"/>
                <a:gd name="connsiteY46" fmla="*/ 649153 h 1238726"/>
                <a:gd name="connsiteX47" fmla="*/ 643982 w 660082"/>
                <a:gd name="connsiteY47" fmla="*/ 643581 h 1238726"/>
                <a:gd name="connsiteX48" fmla="*/ 640125 w 660082"/>
                <a:gd name="connsiteY48" fmla="*/ 599861 h 1238726"/>
                <a:gd name="connsiteX49" fmla="*/ 639268 w 660082"/>
                <a:gd name="connsiteY49" fmla="*/ 599432 h 1238726"/>
                <a:gd name="connsiteX50" fmla="*/ 331943 w 660082"/>
                <a:gd name="connsiteY50" fmla="*/ 599432 h 1238726"/>
                <a:gd name="connsiteX51" fmla="*/ 280508 w 660082"/>
                <a:gd name="connsiteY51" fmla="*/ 650438 h 1238726"/>
                <a:gd name="connsiteX52" fmla="*/ 282223 w 660082"/>
                <a:gd name="connsiteY52" fmla="*/ 660726 h 1238726"/>
                <a:gd name="connsiteX53" fmla="*/ 238932 w 660082"/>
                <a:gd name="connsiteY53" fmla="*/ 703588 h 1238726"/>
                <a:gd name="connsiteX54" fmla="*/ 196069 w 660082"/>
                <a:gd name="connsiteY54" fmla="*/ 660726 h 1238726"/>
                <a:gd name="connsiteX55" fmla="*/ 238932 w 660082"/>
                <a:gd name="connsiteY55" fmla="*/ 617435 h 1238726"/>
                <a:gd name="connsiteX56" fmla="*/ 264221 w 660082"/>
                <a:gd name="connsiteY56" fmla="*/ 625578 h 1238726"/>
                <a:gd name="connsiteX57" fmla="*/ 315656 w 660082"/>
                <a:gd name="connsiteY57" fmla="*/ 574143 h 1238726"/>
                <a:gd name="connsiteX58" fmla="*/ 319942 w 660082"/>
                <a:gd name="connsiteY58" fmla="*/ 569857 h 1238726"/>
                <a:gd name="connsiteX59" fmla="*/ 609264 w 660082"/>
                <a:gd name="connsiteY59" fmla="*/ 569857 h 1238726"/>
                <a:gd name="connsiteX60" fmla="*/ 424098 w 660082"/>
                <a:gd name="connsiteY60" fmla="*/ 366260 h 1238726"/>
                <a:gd name="connsiteX61" fmla="*/ 406096 w 660082"/>
                <a:gd name="connsiteY61" fmla="*/ 370118 h 1238726"/>
                <a:gd name="connsiteX62" fmla="*/ 363233 w 660082"/>
                <a:gd name="connsiteY62" fmla="*/ 327255 h 1238726"/>
                <a:gd name="connsiteX63" fmla="*/ 371806 w 660082"/>
                <a:gd name="connsiteY63" fmla="*/ 301538 h 1238726"/>
                <a:gd name="connsiteX64" fmla="*/ 355089 w 660082"/>
                <a:gd name="connsiteY64" fmla="*/ 280107 h 1238726"/>
                <a:gd name="connsiteX65" fmla="*/ 355089 w 660082"/>
                <a:gd name="connsiteY65" fmla="*/ 392406 h 1238726"/>
                <a:gd name="connsiteX66" fmla="*/ 346088 w 660082"/>
                <a:gd name="connsiteY66" fmla="*/ 400979 h 1238726"/>
                <a:gd name="connsiteX67" fmla="*/ 145492 w 660082"/>
                <a:gd name="connsiteY67" fmla="*/ 602433 h 1238726"/>
                <a:gd name="connsiteX68" fmla="*/ 145492 w 660082"/>
                <a:gd name="connsiteY68" fmla="*/ 734449 h 1238726"/>
                <a:gd name="connsiteX69" fmla="*/ 153635 w 660082"/>
                <a:gd name="connsiteY69" fmla="*/ 759738 h 1238726"/>
                <a:gd name="connsiteX70" fmla="*/ 110773 w 660082"/>
                <a:gd name="connsiteY70" fmla="*/ 803029 h 1238726"/>
                <a:gd name="connsiteX71" fmla="*/ 67910 w 660082"/>
                <a:gd name="connsiteY71" fmla="*/ 759738 h 1238726"/>
                <a:gd name="connsiteX72" fmla="*/ 86341 w 660082"/>
                <a:gd name="connsiteY72" fmla="*/ 724162 h 1238726"/>
                <a:gd name="connsiteX73" fmla="*/ 86341 w 660082"/>
                <a:gd name="connsiteY73" fmla="*/ 578001 h 1238726"/>
                <a:gd name="connsiteX74" fmla="*/ 94914 w 660082"/>
                <a:gd name="connsiteY74" fmla="*/ 569429 h 1238726"/>
                <a:gd name="connsiteX75" fmla="*/ 296368 w 660082"/>
                <a:gd name="connsiteY75" fmla="*/ 368403 h 1238726"/>
                <a:gd name="connsiteX76" fmla="*/ 296368 w 660082"/>
                <a:gd name="connsiteY76" fmla="*/ 232101 h 1238726"/>
                <a:gd name="connsiteX77" fmla="*/ 304940 w 660082"/>
                <a:gd name="connsiteY77" fmla="*/ 223528 h 1238726"/>
                <a:gd name="connsiteX78" fmla="*/ 309226 w 660082"/>
                <a:gd name="connsiteY78" fmla="*/ 219242 h 1238726"/>
                <a:gd name="connsiteX79" fmla="*/ 166066 w 660082"/>
                <a:gd name="connsiteY79" fmla="*/ 3215 h 1238726"/>
                <a:gd name="connsiteX80" fmla="*/ 166066 w 660082"/>
                <a:gd name="connsiteY80" fmla="*/ 229529 h 1238726"/>
                <a:gd name="connsiteX81" fmla="*/ 163494 w 660082"/>
                <a:gd name="connsiteY81" fmla="*/ 232529 h 1238726"/>
                <a:gd name="connsiteX82" fmla="*/ 97486 w 660082"/>
                <a:gd name="connsiteY82" fmla="*/ 298109 h 1238726"/>
                <a:gd name="connsiteX83" fmla="*/ 109058 w 660082"/>
                <a:gd name="connsiteY83" fmla="*/ 327255 h 1238726"/>
                <a:gd name="connsiteX84" fmla="*/ 66196 w 660082"/>
                <a:gd name="connsiteY84" fmla="*/ 370118 h 1238726"/>
                <a:gd name="connsiteX85" fmla="*/ 24191 w 660082"/>
                <a:gd name="connsiteY85" fmla="*/ 336256 h 1238726"/>
                <a:gd name="connsiteX86" fmla="*/ 20333 w 660082"/>
                <a:gd name="connsiteY86" fmla="*/ 370118 h 1238726"/>
                <a:gd name="connsiteX87" fmla="*/ 4045 w 660082"/>
                <a:gd name="connsiteY87" fmla="*/ 631579 h 1238726"/>
                <a:gd name="connsiteX88" fmla="*/ 21190 w 660082"/>
                <a:gd name="connsiteY88" fmla="*/ 797028 h 1238726"/>
                <a:gd name="connsiteX89" fmla="*/ 76912 w 660082"/>
                <a:gd name="connsiteY89" fmla="*/ 1104781 h 1238726"/>
                <a:gd name="connsiteX90" fmla="*/ 91485 w 660082"/>
                <a:gd name="connsiteY90" fmla="*/ 1227368 h 1238726"/>
                <a:gd name="connsiteX91" fmla="*/ 92771 w 660082"/>
                <a:gd name="connsiteY91" fmla="*/ 1236369 h 1238726"/>
                <a:gd name="connsiteX92" fmla="*/ 436099 w 660082"/>
                <a:gd name="connsiteY92" fmla="*/ 1236369 h 1238726"/>
                <a:gd name="connsiteX93" fmla="*/ 511109 w 660082"/>
                <a:gd name="connsiteY93" fmla="*/ 1161788 h 1238726"/>
                <a:gd name="connsiteX94" fmla="*/ 514109 w 660082"/>
                <a:gd name="connsiteY94" fmla="*/ 1158788 h 1238726"/>
                <a:gd name="connsiteX95" fmla="*/ 640982 w 660082"/>
                <a:gd name="connsiteY95" fmla="*/ 1158788 h 1238726"/>
                <a:gd name="connsiteX96" fmla="*/ 641839 w 660082"/>
                <a:gd name="connsiteY96" fmla="*/ 1147644 h 1238726"/>
                <a:gd name="connsiteX97" fmla="*/ 507251 w 660082"/>
                <a:gd name="connsiteY97" fmla="*/ 1147644 h 1238726"/>
                <a:gd name="connsiteX98" fmla="*/ 448529 w 660082"/>
                <a:gd name="connsiteY98" fmla="*/ 1206794 h 1238726"/>
                <a:gd name="connsiteX99" fmla="*/ 435242 w 660082"/>
                <a:gd name="connsiteY99" fmla="*/ 1207222 h 1238726"/>
                <a:gd name="connsiteX100" fmla="*/ 400952 w 660082"/>
                <a:gd name="connsiteY100" fmla="*/ 1224367 h 1238726"/>
                <a:gd name="connsiteX101" fmla="*/ 358090 w 660082"/>
                <a:gd name="connsiteY101" fmla="*/ 1181934 h 1238726"/>
                <a:gd name="connsiteX102" fmla="*/ 400952 w 660082"/>
                <a:gd name="connsiteY102" fmla="*/ 1138642 h 1238726"/>
                <a:gd name="connsiteX103" fmla="*/ 443815 w 660082"/>
                <a:gd name="connsiteY103" fmla="*/ 1181934 h 1238726"/>
                <a:gd name="connsiteX104" fmla="*/ 443815 w 660082"/>
                <a:gd name="connsiteY104" fmla="*/ 1184077 h 1238726"/>
                <a:gd name="connsiteX105" fmla="*/ 496964 w 660082"/>
                <a:gd name="connsiteY105" fmla="*/ 1130927 h 1238726"/>
                <a:gd name="connsiteX106" fmla="*/ 499536 w 660082"/>
                <a:gd name="connsiteY106" fmla="*/ 1128355 h 1238726"/>
                <a:gd name="connsiteX107" fmla="*/ 643125 w 660082"/>
                <a:gd name="connsiteY107" fmla="*/ 1128355 h 1238726"/>
                <a:gd name="connsiteX108" fmla="*/ 645268 w 660082"/>
                <a:gd name="connsiteY108" fmla="*/ 1096637 h 1238726"/>
                <a:gd name="connsiteX109" fmla="*/ 329372 w 660082"/>
                <a:gd name="connsiteY109" fmla="*/ 1096637 h 1238726"/>
                <a:gd name="connsiteX110" fmla="*/ 272365 w 660082"/>
                <a:gd name="connsiteY110" fmla="*/ 1153644 h 1238726"/>
                <a:gd name="connsiteX111" fmla="*/ 283080 w 660082"/>
                <a:gd name="connsiteY111" fmla="*/ 1181934 h 1238726"/>
                <a:gd name="connsiteX112" fmla="*/ 239789 w 660082"/>
                <a:gd name="connsiteY112" fmla="*/ 1224367 h 1238726"/>
                <a:gd name="connsiteX113" fmla="*/ 196927 w 660082"/>
                <a:gd name="connsiteY113" fmla="*/ 1181934 h 1238726"/>
                <a:gd name="connsiteX114" fmla="*/ 239789 w 660082"/>
                <a:gd name="connsiteY114" fmla="*/ 1138642 h 1238726"/>
                <a:gd name="connsiteX115" fmla="*/ 255648 w 660082"/>
                <a:gd name="connsiteY115" fmla="*/ 1141643 h 1238726"/>
                <a:gd name="connsiteX116" fmla="*/ 316942 w 660082"/>
                <a:gd name="connsiteY116" fmla="*/ 1078635 h 1238726"/>
                <a:gd name="connsiteX117" fmla="*/ 319942 w 660082"/>
                <a:gd name="connsiteY117" fmla="*/ 1076063 h 1238726"/>
                <a:gd name="connsiteX118" fmla="*/ 645268 w 660082"/>
                <a:gd name="connsiteY118" fmla="*/ 1076063 h 1238726"/>
                <a:gd name="connsiteX119" fmla="*/ 648697 w 660082"/>
                <a:gd name="connsiteY119" fmla="*/ 1022914 h 1238726"/>
                <a:gd name="connsiteX120" fmla="*/ 616550 w 660082"/>
                <a:gd name="connsiteY120" fmla="*/ 1022914 h 1238726"/>
                <a:gd name="connsiteX121" fmla="*/ 577974 w 660082"/>
                <a:gd name="connsiteY121" fmla="*/ 1047345 h 1238726"/>
                <a:gd name="connsiteX122" fmla="*/ 535540 w 660082"/>
                <a:gd name="connsiteY122" fmla="*/ 1004483 h 1238726"/>
                <a:gd name="connsiteX123" fmla="*/ 577974 w 660082"/>
                <a:gd name="connsiteY123" fmla="*/ 961192 h 1238726"/>
                <a:gd name="connsiteX124" fmla="*/ 621265 w 660082"/>
                <a:gd name="connsiteY124" fmla="*/ 1003197 h 1238726"/>
                <a:gd name="connsiteX125" fmla="*/ 650412 w 660082"/>
                <a:gd name="connsiteY125" fmla="*/ 1003197 h 1238726"/>
                <a:gd name="connsiteX126" fmla="*/ 653841 w 660082"/>
                <a:gd name="connsiteY126" fmla="*/ 932474 h 1238726"/>
                <a:gd name="connsiteX127" fmla="*/ 539827 w 660082"/>
                <a:gd name="connsiteY127" fmla="*/ 932474 h 1238726"/>
                <a:gd name="connsiteX128" fmla="*/ 435242 w 660082"/>
                <a:gd name="connsiteY128" fmla="*/ 1037058 h 1238726"/>
                <a:gd name="connsiteX129" fmla="*/ 430956 w 660082"/>
                <a:gd name="connsiteY129" fmla="*/ 1039630 h 1238726"/>
                <a:gd name="connsiteX130" fmla="*/ 406524 w 660082"/>
                <a:gd name="connsiteY130" fmla="*/ 1047345 h 1238726"/>
                <a:gd name="connsiteX131" fmla="*/ 363662 w 660082"/>
                <a:gd name="connsiteY131" fmla="*/ 1004483 h 1238726"/>
                <a:gd name="connsiteX132" fmla="*/ 406524 w 660082"/>
                <a:gd name="connsiteY132" fmla="*/ 961192 h 1238726"/>
                <a:gd name="connsiteX133" fmla="*/ 448529 w 660082"/>
                <a:gd name="connsiteY133" fmla="*/ 995482 h 1238726"/>
                <a:gd name="connsiteX134" fmla="*/ 529111 w 660082"/>
                <a:gd name="connsiteY134" fmla="*/ 915757 h 1238726"/>
                <a:gd name="connsiteX135" fmla="*/ 532111 w 660082"/>
                <a:gd name="connsiteY135" fmla="*/ 912757 h 1238726"/>
                <a:gd name="connsiteX136" fmla="*/ 655127 w 660082"/>
                <a:gd name="connsiteY136" fmla="*/ 912757 h 1238726"/>
                <a:gd name="connsiteX137" fmla="*/ 657698 w 660082"/>
                <a:gd name="connsiteY137" fmla="*/ 848463 h 1238726"/>
                <a:gd name="connsiteX138" fmla="*/ 620837 w 660082"/>
                <a:gd name="connsiteY138" fmla="*/ 848463 h 1238726"/>
                <a:gd name="connsiteX139" fmla="*/ 580117 w 660082"/>
                <a:gd name="connsiteY139" fmla="*/ 878896 h 1238726"/>
                <a:gd name="connsiteX140" fmla="*/ 536826 w 660082"/>
                <a:gd name="connsiteY140" fmla="*/ 836033 h 1238726"/>
                <a:gd name="connsiteX141" fmla="*/ 580117 w 660082"/>
                <a:gd name="connsiteY141" fmla="*/ 793171 h 1238726"/>
                <a:gd name="connsiteX142" fmla="*/ 622551 w 660082"/>
                <a:gd name="connsiteY142" fmla="*/ 828747 h 1238726"/>
                <a:gd name="connsiteX143" fmla="*/ 658127 w 660082"/>
                <a:gd name="connsiteY143" fmla="*/ 828747 h 1238726"/>
                <a:gd name="connsiteX144" fmla="*/ 658556 w 660082"/>
                <a:gd name="connsiteY144" fmla="*/ 777740 h 1238726"/>
                <a:gd name="connsiteX145" fmla="*/ 658127 w 660082"/>
                <a:gd name="connsiteY145" fmla="*/ 761024 h 1238726"/>
                <a:gd name="connsiteX146" fmla="*/ 529111 w 660082"/>
                <a:gd name="connsiteY146" fmla="*/ 761024 h 1238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</a:cxnLst>
              <a:rect l="l" t="t" r="r" b="b"/>
              <a:pathLst>
                <a:path w="660082" h="1238726">
                  <a:moveTo>
                    <a:pt x="529111" y="761024"/>
                  </a:moveTo>
                  <a:lnTo>
                    <a:pt x="529111" y="761024"/>
                  </a:lnTo>
                  <a:lnTo>
                    <a:pt x="506394" y="783312"/>
                  </a:lnTo>
                  <a:lnTo>
                    <a:pt x="506394" y="893469"/>
                  </a:lnTo>
                  <a:lnTo>
                    <a:pt x="501679" y="896041"/>
                  </a:lnTo>
                  <a:lnTo>
                    <a:pt x="445529" y="928616"/>
                  </a:lnTo>
                  <a:lnTo>
                    <a:pt x="443386" y="929902"/>
                  </a:lnTo>
                  <a:lnTo>
                    <a:pt x="329800" y="929902"/>
                  </a:lnTo>
                  <a:lnTo>
                    <a:pt x="275365" y="984337"/>
                  </a:lnTo>
                  <a:cubicBezTo>
                    <a:pt x="278365" y="990338"/>
                    <a:pt x="280508" y="997196"/>
                    <a:pt x="280508" y="1004483"/>
                  </a:cubicBezTo>
                  <a:cubicBezTo>
                    <a:pt x="280508" y="1028057"/>
                    <a:pt x="261220" y="1047345"/>
                    <a:pt x="237646" y="1047345"/>
                  </a:cubicBezTo>
                  <a:cubicBezTo>
                    <a:pt x="214072" y="1047345"/>
                    <a:pt x="194783" y="1028486"/>
                    <a:pt x="194783" y="1004483"/>
                  </a:cubicBezTo>
                  <a:cubicBezTo>
                    <a:pt x="194783" y="980480"/>
                    <a:pt x="214072" y="961192"/>
                    <a:pt x="237646" y="961192"/>
                  </a:cubicBezTo>
                  <a:cubicBezTo>
                    <a:pt x="247076" y="961192"/>
                    <a:pt x="255648" y="964192"/>
                    <a:pt x="262506" y="968907"/>
                  </a:cubicBezTo>
                  <a:lnTo>
                    <a:pt x="318656" y="913186"/>
                  </a:lnTo>
                  <a:lnTo>
                    <a:pt x="321656" y="910185"/>
                  </a:lnTo>
                  <a:lnTo>
                    <a:pt x="437814" y="910185"/>
                  </a:lnTo>
                  <a:lnTo>
                    <a:pt x="486677" y="881896"/>
                  </a:lnTo>
                  <a:lnTo>
                    <a:pt x="486677" y="775597"/>
                  </a:lnTo>
                  <a:lnTo>
                    <a:pt x="489677" y="772597"/>
                  </a:lnTo>
                  <a:lnTo>
                    <a:pt x="517967" y="744307"/>
                  </a:lnTo>
                  <a:lnTo>
                    <a:pt x="520967" y="741736"/>
                  </a:lnTo>
                  <a:lnTo>
                    <a:pt x="655984" y="741736"/>
                  </a:lnTo>
                  <a:cubicBezTo>
                    <a:pt x="655555" y="737021"/>
                    <a:pt x="655127" y="732306"/>
                    <a:pt x="654698" y="727162"/>
                  </a:cubicBezTo>
                  <a:lnTo>
                    <a:pt x="459245" y="727162"/>
                  </a:lnTo>
                  <a:lnTo>
                    <a:pt x="414668" y="771311"/>
                  </a:lnTo>
                  <a:lnTo>
                    <a:pt x="414668" y="794028"/>
                  </a:lnTo>
                  <a:cubicBezTo>
                    <a:pt x="434385" y="797886"/>
                    <a:pt x="449387" y="815031"/>
                    <a:pt x="449387" y="836033"/>
                  </a:cubicBezTo>
                  <a:cubicBezTo>
                    <a:pt x="449387" y="859608"/>
                    <a:pt x="430099" y="878896"/>
                    <a:pt x="406524" y="878896"/>
                  </a:cubicBezTo>
                  <a:cubicBezTo>
                    <a:pt x="382950" y="878896"/>
                    <a:pt x="363662" y="859608"/>
                    <a:pt x="363662" y="836033"/>
                  </a:cubicBezTo>
                  <a:cubicBezTo>
                    <a:pt x="363662" y="820174"/>
                    <a:pt x="372234" y="806458"/>
                    <a:pt x="385093" y="799171"/>
                  </a:cubicBezTo>
                  <a:lnTo>
                    <a:pt x="385093" y="759309"/>
                  </a:lnTo>
                  <a:lnTo>
                    <a:pt x="389379" y="755023"/>
                  </a:lnTo>
                  <a:lnTo>
                    <a:pt x="442100" y="702302"/>
                  </a:lnTo>
                  <a:lnTo>
                    <a:pt x="446386" y="698016"/>
                  </a:lnTo>
                  <a:lnTo>
                    <a:pt x="650840" y="698016"/>
                  </a:lnTo>
                  <a:cubicBezTo>
                    <a:pt x="649983" y="691587"/>
                    <a:pt x="649126" y="685157"/>
                    <a:pt x="648269" y="678728"/>
                  </a:cubicBezTo>
                  <a:lnTo>
                    <a:pt x="406096" y="678728"/>
                  </a:lnTo>
                  <a:lnTo>
                    <a:pt x="273222" y="811173"/>
                  </a:lnTo>
                  <a:cubicBezTo>
                    <a:pt x="278365" y="818031"/>
                    <a:pt x="281794" y="826604"/>
                    <a:pt x="281794" y="836033"/>
                  </a:cubicBezTo>
                  <a:cubicBezTo>
                    <a:pt x="281794" y="859608"/>
                    <a:pt x="262078" y="878896"/>
                    <a:pt x="238503" y="878896"/>
                  </a:cubicBezTo>
                  <a:cubicBezTo>
                    <a:pt x="214929" y="878896"/>
                    <a:pt x="195641" y="859608"/>
                    <a:pt x="195641" y="836033"/>
                  </a:cubicBezTo>
                  <a:cubicBezTo>
                    <a:pt x="195641" y="812459"/>
                    <a:pt x="214500" y="793171"/>
                    <a:pt x="238503" y="793171"/>
                  </a:cubicBezTo>
                  <a:cubicBezTo>
                    <a:pt x="241932" y="793171"/>
                    <a:pt x="245361" y="794028"/>
                    <a:pt x="248790" y="794885"/>
                  </a:cubicBezTo>
                  <a:lnTo>
                    <a:pt x="390236" y="653439"/>
                  </a:lnTo>
                  <a:lnTo>
                    <a:pt x="394523" y="649153"/>
                  </a:lnTo>
                  <a:lnTo>
                    <a:pt x="644840" y="649153"/>
                  </a:lnTo>
                  <a:cubicBezTo>
                    <a:pt x="644411" y="647438"/>
                    <a:pt x="644411" y="645295"/>
                    <a:pt x="643982" y="643581"/>
                  </a:cubicBezTo>
                  <a:cubicBezTo>
                    <a:pt x="641411" y="629007"/>
                    <a:pt x="640553" y="614434"/>
                    <a:pt x="640125" y="599861"/>
                  </a:cubicBezTo>
                  <a:cubicBezTo>
                    <a:pt x="639696" y="599861"/>
                    <a:pt x="639696" y="599432"/>
                    <a:pt x="639268" y="599432"/>
                  </a:cubicBezTo>
                  <a:lnTo>
                    <a:pt x="331943" y="599432"/>
                  </a:lnTo>
                  <a:lnTo>
                    <a:pt x="280508" y="650438"/>
                  </a:lnTo>
                  <a:cubicBezTo>
                    <a:pt x="281366" y="653868"/>
                    <a:pt x="282223" y="657297"/>
                    <a:pt x="282223" y="660726"/>
                  </a:cubicBezTo>
                  <a:cubicBezTo>
                    <a:pt x="282223" y="684300"/>
                    <a:pt x="262506" y="703588"/>
                    <a:pt x="238932" y="703588"/>
                  </a:cubicBezTo>
                  <a:cubicBezTo>
                    <a:pt x="215357" y="703588"/>
                    <a:pt x="196069" y="684300"/>
                    <a:pt x="196069" y="660726"/>
                  </a:cubicBezTo>
                  <a:cubicBezTo>
                    <a:pt x="196069" y="637151"/>
                    <a:pt x="214929" y="617435"/>
                    <a:pt x="238932" y="617435"/>
                  </a:cubicBezTo>
                  <a:cubicBezTo>
                    <a:pt x="248362" y="617435"/>
                    <a:pt x="256934" y="620435"/>
                    <a:pt x="264221" y="625578"/>
                  </a:cubicBezTo>
                  <a:lnTo>
                    <a:pt x="315656" y="574143"/>
                  </a:lnTo>
                  <a:lnTo>
                    <a:pt x="319942" y="569857"/>
                  </a:lnTo>
                  <a:lnTo>
                    <a:pt x="609264" y="569857"/>
                  </a:lnTo>
                  <a:cubicBezTo>
                    <a:pt x="543684" y="504277"/>
                    <a:pt x="481962" y="436126"/>
                    <a:pt x="424098" y="366260"/>
                  </a:cubicBezTo>
                  <a:cubicBezTo>
                    <a:pt x="418526" y="368832"/>
                    <a:pt x="412525" y="370118"/>
                    <a:pt x="406096" y="370118"/>
                  </a:cubicBezTo>
                  <a:cubicBezTo>
                    <a:pt x="382521" y="370118"/>
                    <a:pt x="363233" y="351258"/>
                    <a:pt x="363233" y="327255"/>
                  </a:cubicBezTo>
                  <a:cubicBezTo>
                    <a:pt x="363233" y="317397"/>
                    <a:pt x="366662" y="308825"/>
                    <a:pt x="371806" y="301538"/>
                  </a:cubicBezTo>
                  <a:cubicBezTo>
                    <a:pt x="366233" y="294251"/>
                    <a:pt x="360661" y="287393"/>
                    <a:pt x="355089" y="280107"/>
                  </a:cubicBezTo>
                  <a:lnTo>
                    <a:pt x="355089" y="392406"/>
                  </a:lnTo>
                  <a:lnTo>
                    <a:pt x="346088" y="400979"/>
                  </a:lnTo>
                  <a:lnTo>
                    <a:pt x="145492" y="602433"/>
                  </a:lnTo>
                  <a:lnTo>
                    <a:pt x="145492" y="734449"/>
                  </a:lnTo>
                  <a:cubicBezTo>
                    <a:pt x="150635" y="741736"/>
                    <a:pt x="153635" y="750308"/>
                    <a:pt x="153635" y="759738"/>
                  </a:cubicBezTo>
                  <a:cubicBezTo>
                    <a:pt x="153635" y="783312"/>
                    <a:pt x="134347" y="803029"/>
                    <a:pt x="110773" y="803029"/>
                  </a:cubicBezTo>
                  <a:cubicBezTo>
                    <a:pt x="87198" y="803029"/>
                    <a:pt x="67910" y="783741"/>
                    <a:pt x="67910" y="759738"/>
                  </a:cubicBezTo>
                  <a:cubicBezTo>
                    <a:pt x="67910" y="745165"/>
                    <a:pt x="75197" y="731877"/>
                    <a:pt x="86341" y="724162"/>
                  </a:cubicBezTo>
                  <a:lnTo>
                    <a:pt x="86341" y="578001"/>
                  </a:lnTo>
                  <a:lnTo>
                    <a:pt x="94914" y="569429"/>
                  </a:lnTo>
                  <a:lnTo>
                    <a:pt x="296368" y="368403"/>
                  </a:lnTo>
                  <a:lnTo>
                    <a:pt x="296368" y="232101"/>
                  </a:lnTo>
                  <a:lnTo>
                    <a:pt x="304940" y="223528"/>
                  </a:lnTo>
                  <a:lnTo>
                    <a:pt x="309226" y="219242"/>
                  </a:lnTo>
                  <a:cubicBezTo>
                    <a:pt x="257791" y="148947"/>
                    <a:pt x="210214" y="76510"/>
                    <a:pt x="166066" y="3215"/>
                  </a:cubicBezTo>
                  <a:lnTo>
                    <a:pt x="166066" y="229529"/>
                  </a:lnTo>
                  <a:lnTo>
                    <a:pt x="163494" y="232529"/>
                  </a:lnTo>
                  <a:lnTo>
                    <a:pt x="97486" y="298109"/>
                  </a:lnTo>
                  <a:cubicBezTo>
                    <a:pt x="104343" y="305824"/>
                    <a:pt x="109058" y="316111"/>
                    <a:pt x="109058" y="327255"/>
                  </a:cubicBezTo>
                  <a:cubicBezTo>
                    <a:pt x="109058" y="350830"/>
                    <a:pt x="89770" y="370118"/>
                    <a:pt x="66196" y="370118"/>
                  </a:cubicBezTo>
                  <a:cubicBezTo>
                    <a:pt x="45622" y="370118"/>
                    <a:pt x="28477" y="355545"/>
                    <a:pt x="24191" y="336256"/>
                  </a:cubicBezTo>
                  <a:cubicBezTo>
                    <a:pt x="22905" y="347401"/>
                    <a:pt x="21619" y="358545"/>
                    <a:pt x="20333" y="370118"/>
                  </a:cubicBezTo>
                  <a:cubicBezTo>
                    <a:pt x="10475" y="456700"/>
                    <a:pt x="188" y="544140"/>
                    <a:pt x="4045" y="631579"/>
                  </a:cubicBezTo>
                  <a:cubicBezTo>
                    <a:pt x="5331" y="686872"/>
                    <a:pt x="12618" y="742164"/>
                    <a:pt x="21190" y="797028"/>
                  </a:cubicBezTo>
                  <a:cubicBezTo>
                    <a:pt x="37049" y="899898"/>
                    <a:pt x="57623" y="1002340"/>
                    <a:pt x="76912" y="1104781"/>
                  </a:cubicBezTo>
                  <a:cubicBezTo>
                    <a:pt x="84627" y="1145072"/>
                    <a:pt x="85484" y="1186649"/>
                    <a:pt x="91485" y="1227368"/>
                  </a:cubicBezTo>
                  <a:cubicBezTo>
                    <a:pt x="91913" y="1230368"/>
                    <a:pt x="92342" y="1233369"/>
                    <a:pt x="92771" y="1236369"/>
                  </a:cubicBezTo>
                  <a:lnTo>
                    <a:pt x="436099" y="1236369"/>
                  </a:lnTo>
                  <a:lnTo>
                    <a:pt x="511109" y="1161788"/>
                  </a:lnTo>
                  <a:lnTo>
                    <a:pt x="514109" y="1158788"/>
                  </a:lnTo>
                  <a:lnTo>
                    <a:pt x="640982" y="1158788"/>
                  </a:lnTo>
                  <a:cubicBezTo>
                    <a:pt x="641411" y="1154930"/>
                    <a:pt x="641411" y="1151501"/>
                    <a:pt x="641839" y="1147644"/>
                  </a:cubicBezTo>
                  <a:lnTo>
                    <a:pt x="507251" y="1147644"/>
                  </a:lnTo>
                  <a:lnTo>
                    <a:pt x="448529" y="1206794"/>
                  </a:lnTo>
                  <a:cubicBezTo>
                    <a:pt x="445100" y="1210223"/>
                    <a:pt x="439100" y="1210651"/>
                    <a:pt x="435242" y="1207222"/>
                  </a:cubicBezTo>
                  <a:cubicBezTo>
                    <a:pt x="427527" y="1217510"/>
                    <a:pt x="414668" y="1224367"/>
                    <a:pt x="400952" y="1224367"/>
                  </a:cubicBezTo>
                  <a:cubicBezTo>
                    <a:pt x="377378" y="1224367"/>
                    <a:pt x="358090" y="1205508"/>
                    <a:pt x="358090" y="1181934"/>
                  </a:cubicBezTo>
                  <a:cubicBezTo>
                    <a:pt x="358090" y="1158359"/>
                    <a:pt x="376949" y="1138642"/>
                    <a:pt x="400952" y="1138642"/>
                  </a:cubicBezTo>
                  <a:cubicBezTo>
                    <a:pt x="424526" y="1138642"/>
                    <a:pt x="443815" y="1157931"/>
                    <a:pt x="443815" y="1181934"/>
                  </a:cubicBezTo>
                  <a:cubicBezTo>
                    <a:pt x="443815" y="1182791"/>
                    <a:pt x="443815" y="1183220"/>
                    <a:pt x="443815" y="1184077"/>
                  </a:cubicBezTo>
                  <a:lnTo>
                    <a:pt x="496964" y="1130927"/>
                  </a:lnTo>
                  <a:lnTo>
                    <a:pt x="499536" y="1128355"/>
                  </a:lnTo>
                  <a:lnTo>
                    <a:pt x="643125" y="1128355"/>
                  </a:lnTo>
                  <a:cubicBezTo>
                    <a:pt x="643982" y="1117640"/>
                    <a:pt x="644411" y="1107353"/>
                    <a:pt x="645268" y="1096637"/>
                  </a:cubicBezTo>
                  <a:lnTo>
                    <a:pt x="329372" y="1096637"/>
                  </a:lnTo>
                  <a:lnTo>
                    <a:pt x="272365" y="1153644"/>
                  </a:lnTo>
                  <a:cubicBezTo>
                    <a:pt x="279223" y="1161360"/>
                    <a:pt x="283080" y="1170789"/>
                    <a:pt x="283080" y="1181934"/>
                  </a:cubicBezTo>
                  <a:cubicBezTo>
                    <a:pt x="283080" y="1205508"/>
                    <a:pt x="263363" y="1224367"/>
                    <a:pt x="239789" y="1224367"/>
                  </a:cubicBezTo>
                  <a:cubicBezTo>
                    <a:pt x="216215" y="1224367"/>
                    <a:pt x="196927" y="1205508"/>
                    <a:pt x="196927" y="1181934"/>
                  </a:cubicBezTo>
                  <a:cubicBezTo>
                    <a:pt x="196927" y="1158359"/>
                    <a:pt x="215786" y="1138642"/>
                    <a:pt x="239789" y="1138642"/>
                  </a:cubicBezTo>
                  <a:cubicBezTo>
                    <a:pt x="245361" y="1138642"/>
                    <a:pt x="250933" y="1139928"/>
                    <a:pt x="255648" y="1141643"/>
                  </a:cubicBezTo>
                  <a:lnTo>
                    <a:pt x="316942" y="1078635"/>
                  </a:lnTo>
                  <a:lnTo>
                    <a:pt x="319942" y="1076063"/>
                  </a:lnTo>
                  <a:lnTo>
                    <a:pt x="645268" y="1076063"/>
                  </a:lnTo>
                  <a:cubicBezTo>
                    <a:pt x="646554" y="1058490"/>
                    <a:pt x="647412" y="1040487"/>
                    <a:pt x="648697" y="1022914"/>
                  </a:cubicBezTo>
                  <a:lnTo>
                    <a:pt x="616550" y="1022914"/>
                  </a:lnTo>
                  <a:cubicBezTo>
                    <a:pt x="609692" y="1037487"/>
                    <a:pt x="595119" y="1047345"/>
                    <a:pt x="577974" y="1047345"/>
                  </a:cubicBezTo>
                  <a:cubicBezTo>
                    <a:pt x="554400" y="1047345"/>
                    <a:pt x="535540" y="1028486"/>
                    <a:pt x="535540" y="1004483"/>
                  </a:cubicBezTo>
                  <a:cubicBezTo>
                    <a:pt x="535540" y="980480"/>
                    <a:pt x="554400" y="961192"/>
                    <a:pt x="577974" y="961192"/>
                  </a:cubicBezTo>
                  <a:cubicBezTo>
                    <a:pt x="601120" y="961192"/>
                    <a:pt x="620408" y="980051"/>
                    <a:pt x="621265" y="1003197"/>
                  </a:cubicBezTo>
                  <a:lnTo>
                    <a:pt x="650412" y="1003197"/>
                  </a:lnTo>
                  <a:cubicBezTo>
                    <a:pt x="651698" y="979623"/>
                    <a:pt x="652555" y="956048"/>
                    <a:pt x="653841" y="932474"/>
                  </a:cubicBezTo>
                  <a:lnTo>
                    <a:pt x="539827" y="932474"/>
                  </a:lnTo>
                  <a:lnTo>
                    <a:pt x="435242" y="1037058"/>
                  </a:lnTo>
                  <a:cubicBezTo>
                    <a:pt x="433956" y="1038344"/>
                    <a:pt x="432242" y="1039201"/>
                    <a:pt x="430956" y="1039630"/>
                  </a:cubicBezTo>
                  <a:cubicBezTo>
                    <a:pt x="424098" y="1044345"/>
                    <a:pt x="415525" y="1047345"/>
                    <a:pt x="406524" y="1047345"/>
                  </a:cubicBezTo>
                  <a:cubicBezTo>
                    <a:pt x="382950" y="1047345"/>
                    <a:pt x="363662" y="1028486"/>
                    <a:pt x="363662" y="1004483"/>
                  </a:cubicBezTo>
                  <a:cubicBezTo>
                    <a:pt x="363662" y="980480"/>
                    <a:pt x="382950" y="961192"/>
                    <a:pt x="406524" y="961192"/>
                  </a:cubicBezTo>
                  <a:cubicBezTo>
                    <a:pt x="427098" y="961192"/>
                    <a:pt x="444672" y="976193"/>
                    <a:pt x="448529" y="995482"/>
                  </a:cubicBezTo>
                  <a:lnTo>
                    <a:pt x="529111" y="915757"/>
                  </a:lnTo>
                  <a:lnTo>
                    <a:pt x="532111" y="912757"/>
                  </a:lnTo>
                  <a:lnTo>
                    <a:pt x="655127" y="912757"/>
                  </a:lnTo>
                  <a:cubicBezTo>
                    <a:pt x="655984" y="891326"/>
                    <a:pt x="656841" y="869895"/>
                    <a:pt x="657698" y="848463"/>
                  </a:cubicBezTo>
                  <a:lnTo>
                    <a:pt x="620837" y="848463"/>
                  </a:lnTo>
                  <a:cubicBezTo>
                    <a:pt x="615265" y="866037"/>
                    <a:pt x="599405" y="878896"/>
                    <a:pt x="580117" y="878896"/>
                  </a:cubicBezTo>
                  <a:cubicBezTo>
                    <a:pt x="556543" y="878896"/>
                    <a:pt x="536826" y="859608"/>
                    <a:pt x="536826" y="836033"/>
                  </a:cubicBezTo>
                  <a:cubicBezTo>
                    <a:pt x="536826" y="812459"/>
                    <a:pt x="556543" y="793171"/>
                    <a:pt x="580117" y="793171"/>
                  </a:cubicBezTo>
                  <a:cubicBezTo>
                    <a:pt x="601549" y="793171"/>
                    <a:pt x="619122" y="808601"/>
                    <a:pt x="622551" y="828747"/>
                  </a:cubicBezTo>
                  <a:lnTo>
                    <a:pt x="658127" y="828747"/>
                  </a:lnTo>
                  <a:cubicBezTo>
                    <a:pt x="658556" y="811602"/>
                    <a:pt x="658556" y="794457"/>
                    <a:pt x="658556" y="777740"/>
                  </a:cubicBezTo>
                  <a:cubicBezTo>
                    <a:pt x="658556" y="772168"/>
                    <a:pt x="658556" y="766596"/>
                    <a:pt x="658127" y="761024"/>
                  </a:cubicBezTo>
                  <a:lnTo>
                    <a:pt x="529111" y="76102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25D2917D-94AF-474F-9CB8-0EE9E63C66E0}"/>
                </a:ext>
              </a:extLst>
            </p:cNvPr>
            <p:cNvSpPr/>
            <p:nvPr/>
          </p:nvSpPr>
          <p:spPr>
            <a:xfrm>
              <a:off x="5907619" y="3798689"/>
              <a:ext cx="8573" cy="8573"/>
            </a:xfrm>
            <a:custGeom>
              <a:avLst/>
              <a:gdLst>
                <a:gd name="connsiteX0" fmla="*/ 4501 w 8572"/>
                <a:gd name="connsiteY0" fmla="*/ 5786 h 8572"/>
                <a:gd name="connsiteX1" fmla="*/ 7072 w 8572"/>
                <a:gd name="connsiteY1" fmla="*/ 3215 h 8572"/>
                <a:gd name="connsiteX2" fmla="*/ 3215 w 8572"/>
                <a:gd name="connsiteY2" fmla="*/ 3215 h 8572"/>
                <a:gd name="connsiteX3" fmla="*/ 4501 w 8572"/>
                <a:gd name="connsiteY3" fmla="*/ 5786 h 8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" h="8572">
                  <a:moveTo>
                    <a:pt x="4501" y="5786"/>
                  </a:moveTo>
                  <a:lnTo>
                    <a:pt x="7072" y="3215"/>
                  </a:lnTo>
                  <a:lnTo>
                    <a:pt x="3215" y="3215"/>
                  </a:lnTo>
                  <a:cubicBezTo>
                    <a:pt x="3643" y="4072"/>
                    <a:pt x="4072" y="4929"/>
                    <a:pt x="4501" y="57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15FF3880-F90C-4AE9-BE0F-29F2ED6DF419}"/>
                </a:ext>
              </a:extLst>
            </p:cNvPr>
            <p:cNvSpPr/>
            <p:nvPr/>
          </p:nvSpPr>
          <p:spPr>
            <a:xfrm>
              <a:off x="5190530" y="4249174"/>
              <a:ext cx="548640" cy="167164"/>
            </a:xfrm>
            <a:custGeom>
              <a:avLst/>
              <a:gdLst>
                <a:gd name="connsiteX0" fmla="*/ 353830 w 548640"/>
                <a:gd name="connsiteY0" fmla="*/ 77796 h 167163"/>
                <a:gd name="connsiteX1" fmla="*/ 353830 w 548640"/>
                <a:gd name="connsiteY1" fmla="*/ 77796 h 167163"/>
                <a:gd name="connsiteX2" fmla="*/ 350830 w 548640"/>
                <a:gd name="connsiteY2" fmla="*/ 80796 h 167163"/>
                <a:gd name="connsiteX3" fmla="*/ 3215 w 548640"/>
                <a:gd name="connsiteY3" fmla="*/ 80796 h 167163"/>
                <a:gd name="connsiteX4" fmla="*/ 30218 w 548640"/>
                <a:gd name="connsiteY4" fmla="*/ 163949 h 167163"/>
                <a:gd name="connsiteX5" fmla="*/ 314825 w 548640"/>
                <a:gd name="connsiteY5" fmla="*/ 163949 h 167163"/>
                <a:gd name="connsiteX6" fmla="*/ 441698 w 548640"/>
                <a:gd name="connsiteY6" fmla="*/ 37505 h 167163"/>
                <a:gd name="connsiteX7" fmla="*/ 444270 w 548640"/>
                <a:gd name="connsiteY7" fmla="*/ 34933 h 167163"/>
                <a:gd name="connsiteX8" fmla="*/ 543711 w 548640"/>
                <a:gd name="connsiteY8" fmla="*/ 34933 h 167163"/>
                <a:gd name="connsiteX9" fmla="*/ 545854 w 548640"/>
                <a:gd name="connsiteY9" fmla="*/ 3215 h 167163"/>
                <a:gd name="connsiteX10" fmla="*/ 428411 w 548640"/>
                <a:gd name="connsiteY10" fmla="*/ 3215 h 167163"/>
                <a:gd name="connsiteX11" fmla="*/ 353830 w 548640"/>
                <a:gd name="connsiteY11" fmla="*/ 77796 h 16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8640" h="167163">
                  <a:moveTo>
                    <a:pt x="353830" y="77796"/>
                  </a:moveTo>
                  <a:lnTo>
                    <a:pt x="353830" y="77796"/>
                  </a:lnTo>
                  <a:lnTo>
                    <a:pt x="350830" y="80796"/>
                  </a:lnTo>
                  <a:lnTo>
                    <a:pt x="3215" y="80796"/>
                  </a:lnTo>
                  <a:cubicBezTo>
                    <a:pt x="9644" y="109085"/>
                    <a:pt x="19931" y="136517"/>
                    <a:pt x="30218" y="163949"/>
                  </a:cubicBezTo>
                  <a:lnTo>
                    <a:pt x="314825" y="163949"/>
                  </a:lnTo>
                  <a:lnTo>
                    <a:pt x="441698" y="37505"/>
                  </a:lnTo>
                  <a:lnTo>
                    <a:pt x="444270" y="34933"/>
                  </a:lnTo>
                  <a:lnTo>
                    <a:pt x="543711" y="34933"/>
                  </a:lnTo>
                  <a:cubicBezTo>
                    <a:pt x="544568" y="24217"/>
                    <a:pt x="545425" y="13930"/>
                    <a:pt x="545854" y="3215"/>
                  </a:cubicBezTo>
                  <a:lnTo>
                    <a:pt x="428411" y="3215"/>
                  </a:lnTo>
                  <a:lnTo>
                    <a:pt x="353830" y="7779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DAE234A5-EDCD-41B6-9B1E-99AC1B1F8A03}"/>
                </a:ext>
              </a:extLst>
            </p:cNvPr>
            <p:cNvSpPr/>
            <p:nvPr/>
          </p:nvSpPr>
          <p:spPr>
            <a:xfrm>
              <a:off x="5873758" y="3019449"/>
              <a:ext cx="587216" cy="754380"/>
            </a:xfrm>
            <a:custGeom>
              <a:avLst/>
              <a:gdLst>
                <a:gd name="connsiteX0" fmla="*/ 461415 w 587216"/>
                <a:gd name="connsiteY0" fmla="*/ 293822 h 754380"/>
                <a:gd name="connsiteX1" fmla="*/ 461415 w 587216"/>
                <a:gd name="connsiteY1" fmla="*/ 293822 h 754380"/>
                <a:gd name="connsiteX2" fmla="*/ 392835 w 587216"/>
                <a:gd name="connsiteY2" fmla="*/ 361117 h 754380"/>
                <a:gd name="connsiteX3" fmla="*/ 195239 w 587216"/>
                <a:gd name="connsiteY3" fmla="*/ 559141 h 754380"/>
                <a:gd name="connsiteX4" fmla="*/ 44791 w 587216"/>
                <a:gd name="connsiteY4" fmla="*/ 711732 h 754380"/>
                <a:gd name="connsiteX5" fmla="*/ 70080 w 587216"/>
                <a:gd name="connsiteY5" fmla="*/ 753308 h 754380"/>
                <a:gd name="connsiteX6" fmla="*/ 289536 w 587216"/>
                <a:gd name="connsiteY6" fmla="*/ 533852 h 754380"/>
                <a:gd name="connsiteX7" fmla="*/ 307110 w 587216"/>
                <a:gd name="connsiteY7" fmla="*/ 469130 h 754380"/>
                <a:gd name="connsiteX8" fmla="*/ 307538 w 587216"/>
                <a:gd name="connsiteY8" fmla="*/ 466558 h 754380"/>
                <a:gd name="connsiteX9" fmla="*/ 585716 w 587216"/>
                <a:gd name="connsiteY9" fmla="*/ 188381 h 754380"/>
                <a:gd name="connsiteX10" fmla="*/ 562570 w 587216"/>
                <a:gd name="connsiteY10" fmla="*/ 39219 h 754380"/>
                <a:gd name="connsiteX11" fmla="*/ 561285 w 587216"/>
                <a:gd name="connsiteY11" fmla="*/ 3215 h 754380"/>
                <a:gd name="connsiteX12" fmla="*/ 462272 w 587216"/>
                <a:gd name="connsiteY12" fmla="*/ 102227 h 754380"/>
                <a:gd name="connsiteX13" fmla="*/ 462701 w 587216"/>
                <a:gd name="connsiteY13" fmla="*/ 224814 h 754380"/>
                <a:gd name="connsiteX14" fmla="*/ 462701 w 587216"/>
                <a:gd name="connsiteY14" fmla="*/ 229100 h 754380"/>
                <a:gd name="connsiteX15" fmla="*/ 285679 w 587216"/>
                <a:gd name="connsiteY15" fmla="*/ 406122 h 754380"/>
                <a:gd name="connsiteX16" fmla="*/ 281392 w 587216"/>
                <a:gd name="connsiteY16" fmla="*/ 406122 h 754380"/>
                <a:gd name="connsiteX17" fmla="*/ 243245 w 587216"/>
                <a:gd name="connsiteY17" fmla="*/ 406122 h 754380"/>
                <a:gd name="connsiteX18" fmla="*/ 3215 w 587216"/>
                <a:gd name="connsiteY18" fmla="*/ 646152 h 754380"/>
                <a:gd name="connsiteX19" fmla="*/ 34504 w 587216"/>
                <a:gd name="connsiteY19" fmla="*/ 694587 h 754380"/>
                <a:gd name="connsiteX20" fmla="*/ 181523 w 587216"/>
                <a:gd name="connsiteY20" fmla="*/ 545425 h 754380"/>
                <a:gd name="connsiteX21" fmla="*/ 379548 w 587216"/>
                <a:gd name="connsiteY21" fmla="*/ 346972 h 754380"/>
                <a:gd name="connsiteX22" fmla="*/ 448556 w 587216"/>
                <a:gd name="connsiteY22" fmla="*/ 279249 h 754380"/>
                <a:gd name="connsiteX23" fmla="*/ 469987 w 587216"/>
                <a:gd name="connsiteY23" fmla="*/ 259104 h 754380"/>
                <a:gd name="connsiteX24" fmla="*/ 482418 w 587216"/>
                <a:gd name="connsiteY24" fmla="*/ 248817 h 754380"/>
                <a:gd name="connsiteX25" fmla="*/ 487990 w 587216"/>
                <a:gd name="connsiteY25" fmla="*/ 232958 h 754380"/>
                <a:gd name="connsiteX26" fmla="*/ 486704 w 587216"/>
                <a:gd name="connsiteY26" fmla="*/ 196953 h 754380"/>
                <a:gd name="connsiteX27" fmla="*/ 477703 w 587216"/>
                <a:gd name="connsiteY27" fmla="*/ 147233 h 754380"/>
                <a:gd name="connsiteX28" fmla="*/ 478560 w 587216"/>
                <a:gd name="connsiteY28" fmla="*/ 140803 h 754380"/>
                <a:gd name="connsiteX29" fmla="*/ 490133 w 587216"/>
                <a:gd name="connsiteY29" fmla="*/ 101798 h 754380"/>
                <a:gd name="connsiteX30" fmla="*/ 550998 w 587216"/>
                <a:gd name="connsiteY30" fmla="*/ 101798 h 754380"/>
                <a:gd name="connsiteX31" fmla="*/ 550998 w 587216"/>
                <a:gd name="connsiteY31" fmla="*/ 162663 h 754380"/>
                <a:gd name="connsiteX32" fmla="*/ 502992 w 587216"/>
                <a:gd name="connsiteY32" fmla="*/ 171236 h 754380"/>
                <a:gd name="connsiteX33" fmla="*/ 506420 w 587216"/>
                <a:gd name="connsiteY33" fmla="*/ 194810 h 754380"/>
                <a:gd name="connsiteX34" fmla="*/ 507278 w 587216"/>
                <a:gd name="connsiteY34" fmla="*/ 235101 h 754380"/>
                <a:gd name="connsiteX35" fmla="*/ 492276 w 587216"/>
                <a:gd name="connsiteY35" fmla="*/ 265962 h 754380"/>
                <a:gd name="connsiteX36" fmla="*/ 483275 w 587216"/>
                <a:gd name="connsiteY36" fmla="*/ 273677 h 754380"/>
                <a:gd name="connsiteX37" fmla="*/ 461415 w 587216"/>
                <a:gd name="connsiteY37" fmla="*/ 293822 h 754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587216" h="754380">
                  <a:moveTo>
                    <a:pt x="461415" y="293822"/>
                  </a:moveTo>
                  <a:lnTo>
                    <a:pt x="461415" y="293822"/>
                  </a:lnTo>
                  <a:cubicBezTo>
                    <a:pt x="443841" y="310539"/>
                    <a:pt x="420267" y="333684"/>
                    <a:pt x="392835" y="361117"/>
                  </a:cubicBezTo>
                  <a:cubicBezTo>
                    <a:pt x="337542" y="415981"/>
                    <a:pt x="265962" y="487989"/>
                    <a:pt x="195239" y="559141"/>
                  </a:cubicBezTo>
                  <a:cubicBezTo>
                    <a:pt x="141232" y="613577"/>
                    <a:pt x="89368" y="666298"/>
                    <a:pt x="44791" y="711732"/>
                  </a:cubicBezTo>
                  <a:cubicBezTo>
                    <a:pt x="53364" y="725448"/>
                    <a:pt x="61508" y="739592"/>
                    <a:pt x="70080" y="753308"/>
                  </a:cubicBezTo>
                  <a:lnTo>
                    <a:pt x="289536" y="533852"/>
                  </a:lnTo>
                  <a:lnTo>
                    <a:pt x="307110" y="469130"/>
                  </a:lnTo>
                  <a:lnTo>
                    <a:pt x="307538" y="466558"/>
                  </a:lnTo>
                  <a:lnTo>
                    <a:pt x="585716" y="188381"/>
                  </a:lnTo>
                  <a:cubicBezTo>
                    <a:pt x="570714" y="140375"/>
                    <a:pt x="565142" y="89368"/>
                    <a:pt x="562570" y="39219"/>
                  </a:cubicBezTo>
                  <a:cubicBezTo>
                    <a:pt x="561713" y="27218"/>
                    <a:pt x="561285" y="15216"/>
                    <a:pt x="561285" y="3215"/>
                  </a:cubicBezTo>
                  <a:lnTo>
                    <a:pt x="462272" y="102227"/>
                  </a:lnTo>
                  <a:lnTo>
                    <a:pt x="462701" y="224814"/>
                  </a:lnTo>
                  <a:lnTo>
                    <a:pt x="462701" y="229100"/>
                  </a:lnTo>
                  <a:lnTo>
                    <a:pt x="285679" y="406122"/>
                  </a:lnTo>
                  <a:lnTo>
                    <a:pt x="281392" y="406122"/>
                  </a:lnTo>
                  <a:lnTo>
                    <a:pt x="243245" y="406122"/>
                  </a:lnTo>
                  <a:lnTo>
                    <a:pt x="3215" y="646152"/>
                  </a:lnTo>
                  <a:cubicBezTo>
                    <a:pt x="13930" y="662011"/>
                    <a:pt x="24217" y="678299"/>
                    <a:pt x="34504" y="694587"/>
                  </a:cubicBezTo>
                  <a:cubicBezTo>
                    <a:pt x="78653" y="649581"/>
                    <a:pt x="130088" y="597718"/>
                    <a:pt x="181523" y="545425"/>
                  </a:cubicBezTo>
                  <a:cubicBezTo>
                    <a:pt x="252246" y="473845"/>
                    <a:pt x="323826" y="402264"/>
                    <a:pt x="379548" y="346972"/>
                  </a:cubicBezTo>
                  <a:cubicBezTo>
                    <a:pt x="407408" y="319540"/>
                    <a:pt x="430983" y="295966"/>
                    <a:pt x="448556" y="279249"/>
                  </a:cubicBezTo>
                  <a:cubicBezTo>
                    <a:pt x="457129" y="270677"/>
                    <a:pt x="464844" y="264247"/>
                    <a:pt x="469987" y="259104"/>
                  </a:cubicBezTo>
                  <a:cubicBezTo>
                    <a:pt x="475560" y="253960"/>
                    <a:pt x="478131" y="251388"/>
                    <a:pt x="482418" y="248817"/>
                  </a:cubicBezTo>
                  <a:cubicBezTo>
                    <a:pt x="483703" y="247959"/>
                    <a:pt x="487132" y="242816"/>
                    <a:pt x="487990" y="232958"/>
                  </a:cubicBezTo>
                  <a:cubicBezTo>
                    <a:pt x="488847" y="223099"/>
                    <a:pt x="488418" y="209812"/>
                    <a:pt x="486704" y="196953"/>
                  </a:cubicBezTo>
                  <a:cubicBezTo>
                    <a:pt x="483703" y="171236"/>
                    <a:pt x="477703" y="147233"/>
                    <a:pt x="477703" y="147233"/>
                  </a:cubicBezTo>
                  <a:cubicBezTo>
                    <a:pt x="477274" y="145089"/>
                    <a:pt x="477703" y="142946"/>
                    <a:pt x="478560" y="140803"/>
                  </a:cubicBezTo>
                  <a:cubicBezTo>
                    <a:pt x="475560" y="127087"/>
                    <a:pt x="479417" y="112085"/>
                    <a:pt x="490133" y="101798"/>
                  </a:cubicBezTo>
                  <a:cubicBezTo>
                    <a:pt x="506849" y="85082"/>
                    <a:pt x="534281" y="85082"/>
                    <a:pt x="550998" y="101798"/>
                  </a:cubicBezTo>
                  <a:cubicBezTo>
                    <a:pt x="567714" y="118515"/>
                    <a:pt x="567714" y="145518"/>
                    <a:pt x="550998" y="162663"/>
                  </a:cubicBezTo>
                  <a:cubicBezTo>
                    <a:pt x="538139" y="175522"/>
                    <a:pt x="518851" y="178522"/>
                    <a:pt x="502992" y="171236"/>
                  </a:cubicBezTo>
                  <a:cubicBezTo>
                    <a:pt x="504277" y="178522"/>
                    <a:pt x="505563" y="186666"/>
                    <a:pt x="506420" y="194810"/>
                  </a:cubicBezTo>
                  <a:cubicBezTo>
                    <a:pt x="508135" y="208526"/>
                    <a:pt x="508564" y="222671"/>
                    <a:pt x="507278" y="235101"/>
                  </a:cubicBezTo>
                  <a:cubicBezTo>
                    <a:pt x="505992" y="247531"/>
                    <a:pt x="502992" y="259961"/>
                    <a:pt x="492276" y="265962"/>
                  </a:cubicBezTo>
                  <a:cubicBezTo>
                    <a:pt x="493562" y="265533"/>
                    <a:pt x="488847" y="268962"/>
                    <a:pt x="483275" y="273677"/>
                  </a:cubicBezTo>
                  <a:cubicBezTo>
                    <a:pt x="477703" y="278821"/>
                    <a:pt x="470416" y="285250"/>
                    <a:pt x="461415" y="29382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11182860-C9D4-4CB2-BDC3-93206D34FDF7}"/>
                </a:ext>
              </a:extLst>
            </p:cNvPr>
            <p:cNvSpPr/>
            <p:nvPr/>
          </p:nvSpPr>
          <p:spPr>
            <a:xfrm>
              <a:off x="5887903" y="3744254"/>
              <a:ext cx="30004" cy="30004"/>
            </a:xfrm>
            <a:custGeom>
              <a:avLst/>
              <a:gdLst>
                <a:gd name="connsiteX0" fmla="*/ 3215 w 30003"/>
                <a:gd name="connsiteY0" fmla="*/ 14788 h 30003"/>
                <a:gd name="connsiteX1" fmla="*/ 9215 w 30003"/>
                <a:gd name="connsiteY1" fmla="*/ 28504 h 30003"/>
                <a:gd name="connsiteX2" fmla="*/ 26789 w 30003"/>
                <a:gd name="connsiteY2" fmla="*/ 28504 h 30003"/>
                <a:gd name="connsiteX3" fmla="*/ 28932 w 30003"/>
                <a:gd name="connsiteY3" fmla="*/ 26361 h 30003"/>
                <a:gd name="connsiteX4" fmla="*/ 14787 w 30003"/>
                <a:gd name="connsiteY4" fmla="*/ 3215 h 30003"/>
                <a:gd name="connsiteX5" fmla="*/ 3215 w 30003"/>
                <a:gd name="connsiteY5" fmla="*/ 14788 h 30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003" h="30003">
                  <a:moveTo>
                    <a:pt x="3215" y="14788"/>
                  </a:moveTo>
                  <a:cubicBezTo>
                    <a:pt x="5358" y="19502"/>
                    <a:pt x="7072" y="23789"/>
                    <a:pt x="9215" y="28504"/>
                  </a:cubicBezTo>
                  <a:lnTo>
                    <a:pt x="26789" y="28504"/>
                  </a:lnTo>
                  <a:lnTo>
                    <a:pt x="28932" y="26361"/>
                  </a:lnTo>
                  <a:cubicBezTo>
                    <a:pt x="24217" y="18645"/>
                    <a:pt x="19502" y="10930"/>
                    <a:pt x="14787" y="3215"/>
                  </a:cubicBezTo>
                  <a:cubicBezTo>
                    <a:pt x="10930" y="6644"/>
                    <a:pt x="7072" y="10501"/>
                    <a:pt x="3215" y="147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21643274-A47C-4AE4-94B1-69F86748ED87}"/>
                </a:ext>
              </a:extLst>
            </p:cNvPr>
            <p:cNvSpPr/>
            <p:nvPr/>
          </p:nvSpPr>
          <p:spPr>
            <a:xfrm>
              <a:off x="5240695" y="5104709"/>
              <a:ext cx="458629" cy="505778"/>
            </a:xfrm>
            <a:custGeom>
              <a:avLst/>
              <a:gdLst>
                <a:gd name="connsiteX0" fmla="*/ 385961 w 458628"/>
                <a:gd name="connsiteY0" fmla="*/ 350830 h 505777"/>
                <a:gd name="connsiteX1" fmla="*/ 428823 w 458628"/>
                <a:gd name="connsiteY1" fmla="*/ 307967 h 505777"/>
                <a:gd name="connsiteX2" fmla="*/ 456255 w 458628"/>
                <a:gd name="connsiteY2" fmla="*/ 318254 h 505777"/>
                <a:gd name="connsiteX3" fmla="*/ 450683 w 458628"/>
                <a:gd name="connsiteY3" fmla="*/ 270677 h 505777"/>
                <a:gd name="connsiteX4" fmla="*/ 396676 w 458628"/>
                <a:gd name="connsiteY4" fmla="*/ 270677 h 505777"/>
                <a:gd name="connsiteX5" fmla="*/ 303664 w 458628"/>
                <a:gd name="connsiteY5" fmla="*/ 363689 h 505777"/>
                <a:gd name="connsiteX6" fmla="*/ 298092 w 458628"/>
                <a:gd name="connsiteY6" fmla="*/ 366689 h 505777"/>
                <a:gd name="connsiteX7" fmla="*/ 256944 w 458628"/>
                <a:gd name="connsiteY7" fmla="*/ 398407 h 505777"/>
                <a:gd name="connsiteX8" fmla="*/ 214082 w 458628"/>
                <a:gd name="connsiteY8" fmla="*/ 355116 h 505777"/>
                <a:gd name="connsiteX9" fmla="*/ 256944 w 458628"/>
                <a:gd name="connsiteY9" fmla="*/ 312254 h 505777"/>
                <a:gd name="connsiteX10" fmla="*/ 297664 w 458628"/>
                <a:gd name="connsiteY10" fmla="*/ 341828 h 505777"/>
                <a:gd name="connsiteX11" fmla="*/ 385532 w 458628"/>
                <a:gd name="connsiteY11" fmla="*/ 253960 h 505777"/>
                <a:gd name="connsiteX12" fmla="*/ 388532 w 458628"/>
                <a:gd name="connsiteY12" fmla="*/ 251389 h 505777"/>
                <a:gd name="connsiteX13" fmla="*/ 447683 w 458628"/>
                <a:gd name="connsiteY13" fmla="*/ 251389 h 505777"/>
                <a:gd name="connsiteX14" fmla="*/ 441682 w 458628"/>
                <a:gd name="connsiteY14" fmla="*/ 217527 h 505777"/>
                <a:gd name="connsiteX15" fmla="*/ 435252 w 458628"/>
                <a:gd name="connsiteY15" fmla="*/ 217956 h 505777"/>
                <a:gd name="connsiteX16" fmla="*/ 392819 w 458628"/>
                <a:gd name="connsiteY16" fmla="*/ 175094 h 505777"/>
                <a:gd name="connsiteX17" fmla="*/ 423680 w 458628"/>
                <a:gd name="connsiteY17" fmla="*/ 133945 h 505777"/>
                <a:gd name="connsiteX18" fmla="*/ 418536 w 458628"/>
                <a:gd name="connsiteY18" fmla="*/ 111229 h 505777"/>
                <a:gd name="connsiteX19" fmla="*/ 414678 w 458628"/>
                <a:gd name="connsiteY19" fmla="*/ 94084 h 505777"/>
                <a:gd name="connsiteX20" fmla="*/ 412964 w 458628"/>
                <a:gd name="connsiteY20" fmla="*/ 94084 h 505777"/>
                <a:gd name="connsiteX21" fmla="*/ 366672 w 458628"/>
                <a:gd name="connsiteY21" fmla="*/ 140375 h 505777"/>
                <a:gd name="connsiteX22" fmla="*/ 366672 w 458628"/>
                <a:gd name="connsiteY22" fmla="*/ 230386 h 505777"/>
                <a:gd name="connsiteX23" fmla="*/ 363672 w 458628"/>
                <a:gd name="connsiteY23" fmla="*/ 232958 h 505777"/>
                <a:gd name="connsiteX24" fmla="*/ 322095 w 458628"/>
                <a:gd name="connsiteY24" fmla="*/ 274535 h 505777"/>
                <a:gd name="connsiteX25" fmla="*/ 319524 w 458628"/>
                <a:gd name="connsiteY25" fmla="*/ 277535 h 505777"/>
                <a:gd name="connsiteX26" fmla="*/ 176363 w 458628"/>
                <a:gd name="connsiteY26" fmla="*/ 277535 h 505777"/>
                <a:gd name="connsiteX27" fmla="*/ 173362 w 458628"/>
                <a:gd name="connsiteY27" fmla="*/ 274535 h 505777"/>
                <a:gd name="connsiteX28" fmla="*/ 113784 w 458628"/>
                <a:gd name="connsiteY28" fmla="*/ 215384 h 505777"/>
                <a:gd name="connsiteX29" fmla="*/ 98782 w 458628"/>
                <a:gd name="connsiteY29" fmla="*/ 217956 h 505777"/>
                <a:gd name="connsiteX30" fmla="*/ 55919 w 458628"/>
                <a:gd name="connsiteY30" fmla="*/ 175094 h 505777"/>
                <a:gd name="connsiteX31" fmla="*/ 98782 w 458628"/>
                <a:gd name="connsiteY31" fmla="*/ 132231 h 505777"/>
                <a:gd name="connsiteX32" fmla="*/ 141644 w 458628"/>
                <a:gd name="connsiteY32" fmla="*/ 175094 h 505777"/>
                <a:gd name="connsiteX33" fmla="*/ 130071 w 458628"/>
                <a:gd name="connsiteY33" fmla="*/ 203811 h 505777"/>
                <a:gd name="connsiteX34" fmla="*/ 184078 w 458628"/>
                <a:gd name="connsiteY34" fmla="*/ 257818 h 505777"/>
                <a:gd name="connsiteX35" fmla="*/ 311380 w 458628"/>
                <a:gd name="connsiteY35" fmla="*/ 257818 h 505777"/>
                <a:gd name="connsiteX36" fmla="*/ 347384 w 458628"/>
                <a:gd name="connsiteY36" fmla="*/ 221813 h 505777"/>
                <a:gd name="connsiteX37" fmla="*/ 347384 w 458628"/>
                <a:gd name="connsiteY37" fmla="*/ 132231 h 505777"/>
                <a:gd name="connsiteX38" fmla="*/ 349956 w 458628"/>
                <a:gd name="connsiteY38" fmla="*/ 129659 h 505777"/>
                <a:gd name="connsiteX39" fmla="*/ 402677 w 458628"/>
                <a:gd name="connsiteY39" fmla="*/ 77367 h 505777"/>
                <a:gd name="connsiteX40" fmla="*/ 405249 w 458628"/>
                <a:gd name="connsiteY40" fmla="*/ 74795 h 505777"/>
                <a:gd name="connsiteX41" fmla="*/ 411678 w 458628"/>
                <a:gd name="connsiteY41" fmla="*/ 74795 h 505777"/>
                <a:gd name="connsiteX42" fmla="*/ 407820 w 458628"/>
                <a:gd name="connsiteY42" fmla="*/ 39648 h 505777"/>
                <a:gd name="connsiteX43" fmla="*/ 394962 w 458628"/>
                <a:gd name="connsiteY43" fmla="*/ 39648 h 505777"/>
                <a:gd name="connsiteX44" fmla="*/ 289091 w 458628"/>
                <a:gd name="connsiteY44" fmla="*/ 145090 h 505777"/>
                <a:gd name="connsiteX45" fmla="*/ 306236 w 458628"/>
                <a:gd name="connsiteY45" fmla="*/ 179380 h 505777"/>
                <a:gd name="connsiteX46" fmla="*/ 263374 w 458628"/>
                <a:gd name="connsiteY46" fmla="*/ 222242 h 505777"/>
                <a:gd name="connsiteX47" fmla="*/ 220511 w 458628"/>
                <a:gd name="connsiteY47" fmla="*/ 179380 h 505777"/>
                <a:gd name="connsiteX48" fmla="*/ 263374 w 458628"/>
                <a:gd name="connsiteY48" fmla="*/ 136517 h 505777"/>
                <a:gd name="connsiteX49" fmla="*/ 269803 w 458628"/>
                <a:gd name="connsiteY49" fmla="*/ 136946 h 505777"/>
                <a:gd name="connsiteX50" fmla="*/ 383817 w 458628"/>
                <a:gd name="connsiteY50" fmla="*/ 22932 h 505777"/>
                <a:gd name="connsiteX51" fmla="*/ 386389 w 458628"/>
                <a:gd name="connsiteY51" fmla="*/ 20360 h 505777"/>
                <a:gd name="connsiteX52" fmla="*/ 405677 w 458628"/>
                <a:gd name="connsiteY52" fmla="*/ 20360 h 505777"/>
                <a:gd name="connsiteX53" fmla="*/ 403963 w 458628"/>
                <a:gd name="connsiteY53" fmla="*/ 3215 h 505777"/>
                <a:gd name="connsiteX54" fmla="*/ 381674 w 458628"/>
                <a:gd name="connsiteY54" fmla="*/ 3215 h 505777"/>
                <a:gd name="connsiteX55" fmla="*/ 294663 w 458628"/>
                <a:gd name="connsiteY55" fmla="*/ 90226 h 505777"/>
                <a:gd name="connsiteX56" fmla="*/ 291663 w 458628"/>
                <a:gd name="connsiteY56" fmla="*/ 92797 h 505777"/>
                <a:gd name="connsiteX57" fmla="*/ 12200 w 458628"/>
                <a:gd name="connsiteY57" fmla="*/ 92797 h 505777"/>
                <a:gd name="connsiteX58" fmla="*/ 4056 w 458628"/>
                <a:gd name="connsiteY58" fmla="*/ 253532 h 505777"/>
                <a:gd name="connsiteX59" fmla="*/ 20343 w 458628"/>
                <a:gd name="connsiteY59" fmla="*/ 381691 h 505777"/>
                <a:gd name="connsiteX60" fmla="*/ 43489 w 458628"/>
                <a:gd name="connsiteY60" fmla="*/ 505992 h 505777"/>
                <a:gd name="connsiteX61" fmla="*/ 64492 w 458628"/>
                <a:gd name="connsiteY61" fmla="*/ 484989 h 505777"/>
                <a:gd name="connsiteX62" fmla="*/ 73064 w 458628"/>
                <a:gd name="connsiteY62" fmla="*/ 476417 h 505777"/>
                <a:gd name="connsiteX63" fmla="*/ 449826 w 458628"/>
                <a:gd name="connsiteY63" fmla="*/ 476417 h 505777"/>
                <a:gd name="connsiteX64" fmla="*/ 451540 w 458628"/>
                <a:gd name="connsiteY64" fmla="*/ 463558 h 505777"/>
                <a:gd name="connsiteX65" fmla="*/ 452826 w 458628"/>
                <a:gd name="connsiteY65" fmla="*/ 451985 h 505777"/>
                <a:gd name="connsiteX66" fmla="*/ 171648 w 458628"/>
                <a:gd name="connsiteY66" fmla="*/ 451985 h 505777"/>
                <a:gd name="connsiteX67" fmla="*/ 166076 w 458628"/>
                <a:gd name="connsiteY67" fmla="*/ 446413 h 505777"/>
                <a:gd name="connsiteX68" fmla="*/ 110783 w 458628"/>
                <a:gd name="connsiteY68" fmla="*/ 390692 h 505777"/>
                <a:gd name="connsiteX69" fmla="*/ 92352 w 458628"/>
                <a:gd name="connsiteY69" fmla="*/ 394978 h 505777"/>
                <a:gd name="connsiteX70" fmla="*/ 49061 w 458628"/>
                <a:gd name="connsiteY70" fmla="*/ 351687 h 505777"/>
                <a:gd name="connsiteX71" fmla="*/ 92352 w 458628"/>
                <a:gd name="connsiteY71" fmla="*/ 308825 h 505777"/>
                <a:gd name="connsiteX72" fmla="*/ 135644 w 458628"/>
                <a:gd name="connsiteY72" fmla="*/ 351687 h 505777"/>
                <a:gd name="connsiteX73" fmla="*/ 134786 w 458628"/>
                <a:gd name="connsiteY73" fmla="*/ 359402 h 505777"/>
                <a:gd name="connsiteX74" fmla="*/ 188364 w 458628"/>
                <a:gd name="connsiteY74" fmla="*/ 412552 h 505777"/>
                <a:gd name="connsiteX75" fmla="*/ 456684 w 458628"/>
                <a:gd name="connsiteY75" fmla="*/ 412552 h 505777"/>
                <a:gd name="connsiteX76" fmla="*/ 458827 w 458628"/>
                <a:gd name="connsiteY76" fmla="*/ 382548 h 505777"/>
                <a:gd name="connsiteX77" fmla="*/ 429252 w 458628"/>
                <a:gd name="connsiteY77" fmla="*/ 394978 h 505777"/>
                <a:gd name="connsiteX78" fmla="*/ 385961 w 458628"/>
                <a:gd name="connsiteY78" fmla="*/ 350830 h 505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458628" h="505777">
                  <a:moveTo>
                    <a:pt x="385961" y="350830"/>
                  </a:moveTo>
                  <a:cubicBezTo>
                    <a:pt x="385961" y="327256"/>
                    <a:pt x="405249" y="307967"/>
                    <a:pt x="428823" y="307967"/>
                  </a:cubicBezTo>
                  <a:cubicBezTo>
                    <a:pt x="439539" y="307967"/>
                    <a:pt x="448968" y="311825"/>
                    <a:pt x="456255" y="318254"/>
                  </a:cubicBezTo>
                  <a:cubicBezTo>
                    <a:pt x="454969" y="302395"/>
                    <a:pt x="452826" y="286536"/>
                    <a:pt x="450683" y="270677"/>
                  </a:cubicBezTo>
                  <a:lnTo>
                    <a:pt x="396676" y="270677"/>
                  </a:lnTo>
                  <a:lnTo>
                    <a:pt x="303664" y="363689"/>
                  </a:lnTo>
                  <a:cubicBezTo>
                    <a:pt x="302379" y="365403"/>
                    <a:pt x="300236" y="366260"/>
                    <a:pt x="298092" y="366689"/>
                  </a:cubicBezTo>
                  <a:cubicBezTo>
                    <a:pt x="292949" y="384691"/>
                    <a:pt x="276661" y="398407"/>
                    <a:pt x="256944" y="398407"/>
                  </a:cubicBezTo>
                  <a:cubicBezTo>
                    <a:pt x="233370" y="398407"/>
                    <a:pt x="214082" y="378691"/>
                    <a:pt x="214082" y="355116"/>
                  </a:cubicBezTo>
                  <a:cubicBezTo>
                    <a:pt x="214082" y="331542"/>
                    <a:pt x="232941" y="312254"/>
                    <a:pt x="256944" y="312254"/>
                  </a:cubicBezTo>
                  <a:cubicBezTo>
                    <a:pt x="276233" y="312254"/>
                    <a:pt x="292092" y="324683"/>
                    <a:pt x="297664" y="341828"/>
                  </a:cubicBezTo>
                  <a:lnTo>
                    <a:pt x="385532" y="253960"/>
                  </a:lnTo>
                  <a:lnTo>
                    <a:pt x="388532" y="251389"/>
                  </a:lnTo>
                  <a:lnTo>
                    <a:pt x="447683" y="251389"/>
                  </a:lnTo>
                  <a:cubicBezTo>
                    <a:pt x="445968" y="240245"/>
                    <a:pt x="443825" y="228672"/>
                    <a:pt x="441682" y="217527"/>
                  </a:cubicBezTo>
                  <a:cubicBezTo>
                    <a:pt x="439539" y="217956"/>
                    <a:pt x="437396" y="217956"/>
                    <a:pt x="435252" y="217956"/>
                  </a:cubicBezTo>
                  <a:cubicBezTo>
                    <a:pt x="411678" y="217956"/>
                    <a:pt x="392819" y="199097"/>
                    <a:pt x="392819" y="175094"/>
                  </a:cubicBezTo>
                  <a:cubicBezTo>
                    <a:pt x="392819" y="155377"/>
                    <a:pt x="405677" y="139089"/>
                    <a:pt x="423680" y="133945"/>
                  </a:cubicBezTo>
                  <a:cubicBezTo>
                    <a:pt x="421965" y="126230"/>
                    <a:pt x="420251" y="118943"/>
                    <a:pt x="418536" y="111229"/>
                  </a:cubicBezTo>
                  <a:cubicBezTo>
                    <a:pt x="417250" y="105656"/>
                    <a:pt x="415964" y="99655"/>
                    <a:pt x="414678" y="94084"/>
                  </a:cubicBezTo>
                  <a:lnTo>
                    <a:pt x="412964" y="94084"/>
                  </a:lnTo>
                  <a:lnTo>
                    <a:pt x="366672" y="140375"/>
                  </a:lnTo>
                  <a:lnTo>
                    <a:pt x="366672" y="230386"/>
                  </a:lnTo>
                  <a:lnTo>
                    <a:pt x="363672" y="232958"/>
                  </a:lnTo>
                  <a:lnTo>
                    <a:pt x="322095" y="274535"/>
                  </a:lnTo>
                  <a:lnTo>
                    <a:pt x="319524" y="277535"/>
                  </a:lnTo>
                  <a:lnTo>
                    <a:pt x="176363" y="277535"/>
                  </a:lnTo>
                  <a:lnTo>
                    <a:pt x="173362" y="274535"/>
                  </a:lnTo>
                  <a:lnTo>
                    <a:pt x="113784" y="215384"/>
                  </a:lnTo>
                  <a:cubicBezTo>
                    <a:pt x="109069" y="217099"/>
                    <a:pt x="103925" y="217956"/>
                    <a:pt x="98782" y="217956"/>
                  </a:cubicBezTo>
                  <a:cubicBezTo>
                    <a:pt x="75207" y="217956"/>
                    <a:pt x="55919" y="199097"/>
                    <a:pt x="55919" y="175094"/>
                  </a:cubicBezTo>
                  <a:cubicBezTo>
                    <a:pt x="55919" y="151090"/>
                    <a:pt x="75207" y="132231"/>
                    <a:pt x="98782" y="132231"/>
                  </a:cubicBezTo>
                  <a:cubicBezTo>
                    <a:pt x="122356" y="132231"/>
                    <a:pt x="141644" y="151519"/>
                    <a:pt x="141644" y="175094"/>
                  </a:cubicBezTo>
                  <a:cubicBezTo>
                    <a:pt x="141644" y="186238"/>
                    <a:pt x="136929" y="196096"/>
                    <a:pt x="130071" y="203811"/>
                  </a:cubicBezTo>
                  <a:lnTo>
                    <a:pt x="184078" y="257818"/>
                  </a:lnTo>
                  <a:lnTo>
                    <a:pt x="311380" y="257818"/>
                  </a:lnTo>
                  <a:lnTo>
                    <a:pt x="347384" y="221813"/>
                  </a:lnTo>
                  <a:lnTo>
                    <a:pt x="347384" y="132231"/>
                  </a:lnTo>
                  <a:lnTo>
                    <a:pt x="349956" y="129659"/>
                  </a:lnTo>
                  <a:lnTo>
                    <a:pt x="402677" y="77367"/>
                  </a:lnTo>
                  <a:lnTo>
                    <a:pt x="405249" y="74795"/>
                  </a:lnTo>
                  <a:lnTo>
                    <a:pt x="411678" y="74795"/>
                  </a:lnTo>
                  <a:cubicBezTo>
                    <a:pt x="409964" y="63222"/>
                    <a:pt x="409106" y="51650"/>
                    <a:pt x="407820" y="39648"/>
                  </a:cubicBezTo>
                  <a:lnTo>
                    <a:pt x="394962" y="39648"/>
                  </a:lnTo>
                  <a:lnTo>
                    <a:pt x="289091" y="145090"/>
                  </a:lnTo>
                  <a:cubicBezTo>
                    <a:pt x="299378" y="152805"/>
                    <a:pt x="306236" y="165235"/>
                    <a:pt x="306236" y="179380"/>
                  </a:cubicBezTo>
                  <a:cubicBezTo>
                    <a:pt x="306236" y="202954"/>
                    <a:pt x="287377" y="222242"/>
                    <a:pt x="263374" y="222242"/>
                  </a:cubicBezTo>
                  <a:cubicBezTo>
                    <a:pt x="239371" y="222242"/>
                    <a:pt x="220511" y="203383"/>
                    <a:pt x="220511" y="179380"/>
                  </a:cubicBezTo>
                  <a:cubicBezTo>
                    <a:pt x="220511" y="155377"/>
                    <a:pt x="239799" y="136517"/>
                    <a:pt x="263374" y="136517"/>
                  </a:cubicBezTo>
                  <a:cubicBezTo>
                    <a:pt x="265517" y="136517"/>
                    <a:pt x="267660" y="136517"/>
                    <a:pt x="269803" y="136946"/>
                  </a:cubicBezTo>
                  <a:lnTo>
                    <a:pt x="383817" y="22932"/>
                  </a:lnTo>
                  <a:lnTo>
                    <a:pt x="386389" y="20360"/>
                  </a:lnTo>
                  <a:lnTo>
                    <a:pt x="405677" y="20360"/>
                  </a:lnTo>
                  <a:cubicBezTo>
                    <a:pt x="405249" y="14788"/>
                    <a:pt x="404391" y="8787"/>
                    <a:pt x="403963" y="3215"/>
                  </a:cubicBezTo>
                  <a:lnTo>
                    <a:pt x="381674" y="3215"/>
                  </a:lnTo>
                  <a:lnTo>
                    <a:pt x="294663" y="90226"/>
                  </a:lnTo>
                  <a:lnTo>
                    <a:pt x="291663" y="92797"/>
                  </a:lnTo>
                  <a:lnTo>
                    <a:pt x="12200" y="92797"/>
                  </a:lnTo>
                  <a:cubicBezTo>
                    <a:pt x="6627" y="146376"/>
                    <a:pt x="1055" y="199525"/>
                    <a:pt x="4056" y="253532"/>
                  </a:cubicBezTo>
                  <a:cubicBezTo>
                    <a:pt x="5341" y="296823"/>
                    <a:pt x="13057" y="339257"/>
                    <a:pt x="20343" y="381691"/>
                  </a:cubicBezTo>
                  <a:cubicBezTo>
                    <a:pt x="27630" y="423267"/>
                    <a:pt x="35774" y="464416"/>
                    <a:pt x="43489" y="505992"/>
                  </a:cubicBezTo>
                  <a:lnTo>
                    <a:pt x="64492" y="484989"/>
                  </a:lnTo>
                  <a:lnTo>
                    <a:pt x="73064" y="476417"/>
                  </a:lnTo>
                  <a:lnTo>
                    <a:pt x="449826" y="476417"/>
                  </a:lnTo>
                  <a:cubicBezTo>
                    <a:pt x="450254" y="472131"/>
                    <a:pt x="451112" y="467844"/>
                    <a:pt x="451540" y="463558"/>
                  </a:cubicBezTo>
                  <a:cubicBezTo>
                    <a:pt x="451969" y="459700"/>
                    <a:pt x="452397" y="455843"/>
                    <a:pt x="452826" y="451985"/>
                  </a:cubicBezTo>
                  <a:lnTo>
                    <a:pt x="171648" y="451985"/>
                  </a:lnTo>
                  <a:lnTo>
                    <a:pt x="166076" y="446413"/>
                  </a:lnTo>
                  <a:lnTo>
                    <a:pt x="110783" y="390692"/>
                  </a:lnTo>
                  <a:cubicBezTo>
                    <a:pt x="105211" y="393263"/>
                    <a:pt x="99210" y="394978"/>
                    <a:pt x="92352" y="394978"/>
                  </a:cubicBezTo>
                  <a:cubicBezTo>
                    <a:pt x="68778" y="394978"/>
                    <a:pt x="49061" y="375261"/>
                    <a:pt x="49061" y="351687"/>
                  </a:cubicBezTo>
                  <a:cubicBezTo>
                    <a:pt x="49061" y="328113"/>
                    <a:pt x="68349" y="308825"/>
                    <a:pt x="92352" y="308825"/>
                  </a:cubicBezTo>
                  <a:cubicBezTo>
                    <a:pt x="115927" y="308825"/>
                    <a:pt x="135644" y="328113"/>
                    <a:pt x="135644" y="351687"/>
                  </a:cubicBezTo>
                  <a:cubicBezTo>
                    <a:pt x="135644" y="354259"/>
                    <a:pt x="135215" y="356830"/>
                    <a:pt x="134786" y="359402"/>
                  </a:cubicBezTo>
                  <a:lnTo>
                    <a:pt x="188364" y="412552"/>
                  </a:lnTo>
                  <a:lnTo>
                    <a:pt x="456684" y="412552"/>
                  </a:lnTo>
                  <a:cubicBezTo>
                    <a:pt x="457541" y="402694"/>
                    <a:pt x="458398" y="392406"/>
                    <a:pt x="458827" y="382548"/>
                  </a:cubicBezTo>
                  <a:cubicBezTo>
                    <a:pt x="451112" y="390263"/>
                    <a:pt x="440825" y="394978"/>
                    <a:pt x="429252" y="394978"/>
                  </a:cubicBezTo>
                  <a:cubicBezTo>
                    <a:pt x="405249" y="394121"/>
                    <a:pt x="385961" y="374404"/>
                    <a:pt x="385961" y="3508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193BD9FC-2854-4C11-BBFA-64B97EA9711B}"/>
                </a:ext>
              </a:extLst>
            </p:cNvPr>
            <p:cNvSpPr/>
            <p:nvPr/>
          </p:nvSpPr>
          <p:spPr>
            <a:xfrm>
              <a:off x="5924764" y="3802547"/>
              <a:ext cx="21431" cy="12859"/>
            </a:xfrm>
            <a:custGeom>
              <a:avLst/>
              <a:gdLst>
                <a:gd name="connsiteX0" fmla="*/ 13502 w 21431"/>
                <a:gd name="connsiteY0" fmla="*/ 3215 h 12858"/>
                <a:gd name="connsiteX1" fmla="*/ 3215 w 21431"/>
                <a:gd name="connsiteY1" fmla="*/ 13502 h 12858"/>
                <a:gd name="connsiteX2" fmla="*/ 19503 w 21431"/>
                <a:gd name="connsiteY2" fmla="*/ 13502 h 12858"/>
                <a:gd name="connsiteX3" fmla="*/ 13502 w 21431"/>
                <a:gd name="connsiteY3" fmla="*/ 3215 h 12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431" h="12858">
                  <a:moveTo>
                    <a:pt x="13502" y="3215"/>
                  </a:moveTo>
                  <a:lnTo>
                    <a:pt x="3215" y="13502"/>
                  </a:lnTo>
                  <a:lnTo>
                    <a:pt x="19503" y="13502"/>
                  </a:lnTo>
                  <a:cubicBezTo>
                    <a:pt x="17359" y="10073"/>
                    <a:pt x="15216" y="6644"/>
                    <a:pt x="13502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D5F86265-B65B-4949-9AF5-67B5527295BF}"/>
                </a:ext>
              </a:extLst>
            </p:cNvPr>
            <p:cNvSpPr/>
            <p:nvPr/>
          </p:nvSpPr>
          <p:spPr>
            <a:xfrm>
              <a:off x="5293828" y="5676067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E9000B0B-907A-4D6E-B7B8-1FA3CC38971D}"/>
                </a:ext>
              </a:extLst>
            </p:cNvPr>
            <p:cNvSpPr/>
            <p:nvPr/>
          </p:nvSpPr>
          <p:spPr>
            <a:xfrm>
              <a:off x="5293828" y="5636204"/>
              <a:ext cx="390049" cy="222885"/>
            </a:xfrm>
            <a:custGeom>
              <a:avLst/>
              <a:gdLst>
                <a:gd name="connsiteX0" fmla="*/ 3215 w 390048"/>
                <a:gd name="connsiteY0" fmla="*/ 43077 h 222885"/>
                <a:gd name="connsiteX1" fmla="*/ 18645 w 390048"/>
                <a:gd name="connsiteY1" fmla="*/ 118943 h 222885"/>
                <a:gd name="connsiteX2" fmla="*/ 41362 w 390048"/>
                <a:gd name="connsiteY2" fmla="*/ 112514 h 222885"/>
                <a:gd name="connsiteX3" fmla="*/ 84225 w 390048"/>
                <a:gd name="connsiteY3" fmla="*/ 155377 h 222885"/>
                <a:gd name="connsiteX4" fmla="*/ 79939 w 390048"/>
                <a:gd name="connsiteY4" fmla="*/ 174236 h 222885"/>
                <a:gd name="connsiteX5" fmla="*/ 127516 w 390048"/>
                <a:gd name="connsiteY5" fmla="*/ 221813 h 222885"/>
                <a:gd name="connsiteX6" fmla="*/ 352115 w 390048"/>
                <a:gd name="connsiteY6" fmla="*/ 221813 h 222885"/>
                <a:gd name="connsiteX7" fmla="*/ 356830 w 390048"/>
                <a:gd name="connsiteY7" fmla="*/ 192667 h 222885"/>
                <a:gd name="connsiteX8" fmla="*/ 334970 w 390048"/>
                <a:gd name="connsiteY8" fmla="*/ 155377 h 222885"/>
                <a:gd name="connsiteX9" fmla="*/ 370118 w 390048"/>
                <a:gd name="connsiteY9" fmla="*/ 113372 h 222885"/>
                <a:gd name="connsiteX10" fmla="*/ 374833 w 390048"/>
                <a:gd name="connsiteY10" fmla="*/ 85940 h 222885"/>
                <a:gd name="connsiteX11" fmla="*/ 309682 w 390048"/>
                <a:gd name="connsiteY11" fmla="*/ 85940 h 222885"/>
                <a:gd name="connsiteX12" fmla="*/ 247102 w 390048"/>
                <a:gd name="connsiteY12" fmla="*/ 148519 h 222885"/>
                <a:gd name="connsiteX13" fmla="*/ 248817 w 390048"/>
                <a:gd name="connsiteY13" fmla="*/ 159663 h 222885"/>
                <a:gd name="connsiteX14" fmla="*/ 205526 w 390048"/>
                <a:gd name="connsiteY14" fmla="*/ 202525 h 222885"/>
                <a:gd name="connsiteX15" fmla="*/ 162663 w 390048"/>
                <a:gd name="connsiteY15" fmla="*/ 159663 h 222885"/>
                <a:gd name="connsiteX16" fmla="*/ 205526 w 390048"/>
                <a:gd name="connsiteY16" fmla="*/ 116800 h 222885"/>
                <a:gd name="connsiteX17" fmla="*/ 220528 w 390048"/>
                <a:gd name="connsiteY17" fmla="*/ 119372 h 222885"/>
                <a:gd name="connsiteX18" fmla="*/ 286964 w 390048"/>
                <a:gd name="connsiteY18" fmla="*/ 52507 h 222885"/>
                <a:gd name="connsiteX19" fmla="*/ 292965 w 390048"/>
                <a:gd name="connsiteY19" fmla="*/ 46935 h 222885"/>
                <a:gd name="connsiteX20" fmla="*/ 380405 w 390048"/>
                <a:gd name="connsiteY20" fmla="*/ 46935 h 222885"/>
                <a:gd name="connsiteX21" fmla="*/ 387263 w 390048"/>
                <a:gd name="connsiteY21" fmla="*/ 3215 h 222885"/>
                <a:gd name="connsiteX22" fmla="*/ 43505 w 390048"/>
                <a:gd name="connsiteY22" fmla="*/ 3215 h 222885"/>
                <a:gd name="connsiteX23" fmla="*/ 3215 w 390048"/>
                <a:gd name="connsiteY23" fmla="*/ 43077 h 222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90048" h="222885">
                  <a:moveTo>
                    <a:pt x="3215" y="43077"/>
                  </a:moveTo>
                  <a:cubicBezTo>
                    <a:pt x="8358" y="68366"/>
                    <a:pt x="13502" y="93655"/>
                    <a:pt x="18645" y="118943"/>
                  </a:cubicBezTo>
                  <a:cubicBezTo>
                    <a:pt x="25075" y="115086"/>
                    <a:pt x="32790" y="112514"/>
                    <a:pt x="41362" y="112514"/>
                  </a:cubicBezTo>
                  <a:cubicBezTo>
                    <a:pt x="64937" y="112514"/>
                    <a:pt x="84225" y="131374"/>
                    <a:pt x="84225" y="155377"/>
                  </a:cubicBezTo>
                  <a:cubicBezTo>
                    <a:pt x="84225" y="162235"/>
                    <a:pt x="82510" y="168664"/>
                    <a:pt x="79939" y="174236"/>
                  </a:cubicBezTo>
                  <a:lnTo>
                    <a:pt x="127516" y="221813"/>
                  </a:lnTo>
                  <a:lnTo>
                    <a:pt x="352115" y="221813"/>
                  </a:lnTo>
                  <a:cubicBezTo>
                    <a:pt x="353830" y="211955"/>
                    <a:pt x="355544" y="202525"/>
                    <a:pt x="356830" y="192667"/>
                  </a:cubicBezTo>
                  <a:cubicBezTo>
                    <a:pt x="343543" y="185380"/>
                    <a:pt x="334970" y="171236"/>
                    <a:pt x="334970" y="155377"/>
                  </a:cubicBezTo>
                  <a:cubicBezTo>
                    <a:pt x="334970" y="134374"/>
                    <a:pt x="349972" y="116800"/>
                    <a:pt x="370118" y="113372"/>
                  </a:cubicBezTo>
                  <a:cubicBezTo>
                    <a:pt x="371832" y="104371"/>
                    <a:pt x="373118" y="94941"/>
                    <a:pt x="374833" y="85940"/>
                  </a:cubicBezTo>
                  <a:lnTo>
                    <a:pt x="309682" y="85940"/>
                  </a:lnTo>
                  <a:lnTo>
                    <a:pt x="247102" y="148519"/>
                  </a:lnTo>
                  <a:cubicBezTo>
                    <a:pt x="247960" y="151948"/>
                    <a:pt x="248817" y="155806"/>
                    <a:pt x="248817" y="159663"/>
                  </a:cubicBezTo>
                  <a:cubicBezTo>
                    <a:pt x="248817" y="183237"/>
                    <a:pt x="229100" y="202525"/>
                    <a:pt x="205526" y="202525"/>
                  </a:cubicBezTo>
                  <a:cubicBezTo>
                    <a:pt x="181951" y="202525"/>
                    <a:pt x="162663" y="183666"/>
                    <a:pt x="162663" y="159663"/>
                  </a:cubicBezTo>
                  <a:cubicBezTo>
                    <a:pt x="162663" y="135660"/>
                    <a:pt x="181523" y="116800"/>
                    <a:pt x="205526" y="116800"/>
                  </a:cubicBezTo>
                  <a:cubicBezTo>
                    <a:pt x="210669" y="116800"/>
                    <a:pt x="216241" y="117658"/>
                    <a:pt x="220528" y="119372"/>
                  </a:cubicBezTo>
                  <a:lnTo>
                    <a:pt x="286964" y="52507"/>
                  </a:lnTo>
                  <a:lnTo>
                    <a:pt x="292965" y="46935"/>
                  </a:lnTo>
                  <a:lnTo>
                    <a:pt x="380405" y="46935"/>
                  </a:lnTo>
                  <a:cubicBezTo>
                    <a:pt x="382548" y="32361"/>
                    <a:pt x="385120" y="17788"/>
                    <a:pt x="387263" y="3215"/>
                  </a:cubicBezTo>
                  <a:lnTo>
                    <a:pt x="43505" y="3215"/>
                  </a:lnTo>
                  <a:lnTo>
                    <a:pt x="3215" y="4307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F86E3866-7DA3-4B5F-9E6F-A78FC3E7AFB3}"/>
                </a:ext>
              </a:extLst>
            </p:cNvPr>
            <p:cNvSpPr/>
            <p:nvPr/>
          </p:nvSpPr>
          <p:spPr>
            <a:xfrm>
              <a:off x="5369266" y="6226850"/>
              <a:ext cx="300038" cy="411480"/>
            </a:xfrm>
            <a:custGeom>
              <a:avLst/>
              <a:gdLst>
                <a:gd name="connsiteX0" fmla="*/ 212812 w 300037"/>
                <a:gd name="connsiteY0" fmla="*/ 173379 h 411480"/>
                <a:gd name="connsiteX1" fmla="*/ 212812 w 300037"/>
                <a:gd name="connsiteY1" fmla="*/ 173379 h 411480"/>
                <a:gd name="connsiteX2" fmla="*/ 208526 w 300037"/>
                <a:gd name="connsiteY2" fmla="*/ 169092 h 411480"/>
                <a:gd name="connsiteX3" fmla="*/ 150662 w 300037"/>
                <a:gd name="connsiteY3" fmla="*/ 111657 h 411480"/>
                <a:gd name="connsiteX4" fmla="*/ 123658 w 300037"/>
                <a:gd name="connsiteY4" fmla="*/ 121515 h 411480"/>
                <a:gd name="connsiteX5" fmla="*/ 80796 w 300037"/>
                <a:gd name="connsiteY5" fmla="*/ 78653 h 411480"/>
                <a:gd name="connsiteX6" fmla="*/ 123658 w 300037"/>
                <a:gd name="connsiteY6" fmla="*/ 35362 h 411480"/>
                <a:gd name="connsiteX7" fmla="*/ 166521 w 300037"/>
                <a:gd name="connsiteY7" fmla="*/ 78653 h 411480"/>
                <a:gd name="connsiteX8" fmla="*/ 166092 w 300037"/>
                <a:gd name="connsiteY8" fmla="*/ 85082 h 411480"/>
                <a:gd name="connsiteX9" fmla="*/ 224814 w 300037"/>
                <a:gd name="connsiteY9" fmla="*/ 144232 h 411480"/>
                <a:gd name="connsiteX10" fmla="*/ 295966 w 300037"/>
                <a:gd name="connsiteY10" fmla="*/ 144232 h 411480"/>
                <a:gd name="connsiteX11" fmla="*/ 292965 w 300037"/>
                <a:gd name="connsiteY11" fmla="*/ 117657 h 411480"/>
                <a:gd name="connsiteX12" fmla="*/ 253103 w 300037"/>
                <a:gd name="connsiteY12" fmla="*/ 75224 h 411480"/>
                <a:gd name="connsiteX13" fmla="*/ 272391 w 300037"/>
                <a:gd name="connsiteY13" fmla="*/ 39219 h 411480"/>
                <a:gd name="connsiteX14" fmla="*/ 267248 w 300037"/>
                <a:gd name="connsiteY14" fmla="*/ 22931 h 411480"/>
                <a:gd name="connsiteX15" fmla="*/ 263819 w 300037"/>
                <a:gd name="connsiteY15" fmla="*/ 3215 h 411480"/>
                <a:gd name="connsiteX16" fmla="*/ 51649 w 300037"/>
                <a:gd name="connsiteY16" fmla="*/ 3215 h 411480"/>
                <a:gd name="connsiteX17" fmla="*/ 37933 w 300037"/>
                <a:gd name="connsiteY17" fmla="*/ 16930 h 411480"/>
                <a:gd name="connsiteX18" fmla="*/ 38362 w 300037"/>
                <a:gd name="connsiteY18" fmla="*/ 63651 h 411480"/>
                <a:gd name="connsiteX19" fmla="*/ 30647 w 300037"/>
                <a:gd name="connsiteY19" fmla="*/ 120230 h 411480"/>
                <a:gd name="connsiteX20" fmla="*/ 20788 w 300037"/>
                <a:gd name="connsiteY20" fmla="*/ 233815 h 411480"/>
                <a:gd name="connsiteX21" fmla="*/ 3215 w 300037"/>
                <a:gd name="connsiteY21" fmla="*/ 262104 h 411480"/>
                <a:gd name="connsiteX22" fmla="*/ 70509 w 300037"/>
                <a:gd name="connsiteY22" fmla="*/ 329398 h 411480"/>
                <a:gd name="connsiteX23" fmla="*/ 196525 w 300037"/>
                <a:gd name="connsiteY23" fmla="*/ 329398 h 411480"/>
                <a:gd name="connsiteX24" fmla="*/ 200811 w 300037"/>
                <a:gd name="connsiteY24" fmla="*/ 333684 h 411480"/>
                <a:gd name="connsiteX25" fmla="*/ 276249 w 300037"/>
                <a:gd name="connsiteY25" fmla="*/ 409122 h 411480"/>
                <a:gd name="connsiteX26" fmla="*/ 286536 w 300037"/>
                <a:gd name="connsiteY26" fmla="*/ 376975 h 411480"/>
                <a:gd name="connsiteX27" fmla="*/ 184523 w 300037"/>
                <a:gd name="connsiteY27" fmla="*/ 274963 h 411480"/>
                <a:gd name="connsiteX28" fmla="*/ 159234 w 300037"/>
                <a:gd name="connsiteY28" fmla="*/ 274963 h 411480"/>
                <a:gd name="connsiteX29" fmla="*/ 123658 w 300037"/>
                <a:gd name="connsiteY29" fmla="*/ 293823 h 411480"/>
                <a:gd name="connsiteX30" fmla="*/ 80796 w 300037"/>
                <a:gd name="connsiteY30" fmla="*/ 250960 h 411480"/>
                <a:gd name="connsiteX31" fmla="*/ 123658 w 300037"/>
                <a:gd name="connsiteY31" fmla="*/ 208098 h 411480"/>
                <a:gd name="connsiteX32" fmla="*/ 166092 w 300037"/>
                <a:gd name="connsiteY32" fmla="*/ 245388 h 411480"/>
                <a:gd name="connsiteX33" fmla="*/ 196525 w 300037"/>
                <a:gd name="connsiteY33" fmla="*/ 245388 h 411480"/>
                <a:gd name="connsiteX34" fmla="*/ 200811 w 300037"/>
                <a:gd name="connsiteY34" fmla="*/ 249674 h 411480"/>
                <a:gd name="connsiteX35" fmla="*/ 282678 w 300037"/>
                <a:gd name="connsiteY35" fmla="*/ 331541 h 411480"/>
                <a:gd name="connsiteX36" fmla="*/ 273677 w 300037"/>
                <a:gd name="connsiteY36" fmla="*/ 283964 h 411480"/>
                <a:gd name="connsiteX37" fmla="*/ 253103 w 300037"/>
                <a:gd name="connsiteY37" fmla="*/ 247531 h 411480"/>
                <a:gd name="connsiteX38" fmla="*/ 295537 w 300037"/>
                <a:gd name="connsiteY38" fmla="*/ 204240 h 411480"/>
                <a:gd name="connsiteX39" fmla="*/ 297680 w 300037"/>
                <a:gd name="connsiteY39" fmla="*/ 204240 h 411480"/>
                <a:gd name="connsiteX40" fmla="*/ 298537 w 300037"/>
                <a:gd name="connsiteY40" fmla="*/ 195239 h 411480"/>
                <a:gd name="connsiteX41" fmla="*/ 298109 w 300037"/>
                <a:gd name="connsiteY41" fmla="*/ 173808 h 411480"/>
                <a:gd name="connsiteX42" fmla="*/ 212812 w 300037"/>
                <a:gd name="connsiteY42" fmla="*/ 173808 h 411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300037" h="411480">
                  <a:moveTo>
                    <a:pt x="212812" y="173379"/>
                  </a:moveTo>
                  <a:lnTo>
                    <a:pt x="212812" y="173379"/>
                  </a:lnTo>
                  <a:lnTo>
                    <a:pt x="208526" y="169092"/>
                  </a:lnTo>
                  <a:lnTo>
                    <a:pt x="150662" y="111657"/>
                  </a:lnTo>
                  <a:cubicBezTo>
                    <a:pt x="143375" y="117657"/>
                    <a:pt x="133945" y="121515"/>
                    <a:pt x="123658" y="121515"/>
                  </a:cubicBezTo>
                  <a:cubicBezTo>
                    <a:pt x="100084" y="121515"/>
                    <a:pt x="80796" y="102655"/>
                    <a:pt x="80796" y="78653"/>
                  </a:cubicBezTo>
                  <a:cubicBezTo>
                    <a:pt x="80796" y="54650"/>
                    <a:pt x="99655" y="35362"/>
                    <a:pt x="123658" y="35362"/>
                  </a:cubicBezTo>
                  <a:cubicBezTo>
                    <a:pt x="147661" y="35362"/>
                    <a:pt x="166521" y="55078"/>
                    <a:pt x="166521" y="78653"/>
                  </a:cubicBezTo>
                  <a:cubicBezTo>
                    <a:pt x="166521" y="80796"/>
                    <a:pt x="166521" y="82939"/>
                    <a:pt x="166092" y="85082"/>
                  </a:cubicBezTo>
                  <a:lnTo>
                    <a:pt x="224814" y="144232"/>
                  </a:lnTo>
                  <a:lnTo>
                    <a:pt x="295966" y="144232"/>
                  </a:lnTo>
                  <a:cubicBezTo>
                    <a:pt x="295108" y="135231"/>
                    <a:pt x="293823" y="126230"/>
                    <a:pt x="292965" y="117657"/>
                  </a:cubicBezTo>
                  <a:cubicBezTo>
                    <a:pt x="270677" y="116372"/>
                    <a:pt x="253103" y="97941"/>
                    <a:pt x="253103" y="75224"/>
                  </a:cubicBezTo>
                  <a:cubicBezTo>
                    <a:pt x="253103" y="60222"/>
                    <a:pt x="260818" y="46934"/>
                    <a:pt x="272391" y="39219"/>
                  </a:cubicBezTo>
                  <a:cubicBezTo>
                    <a:pt x="270248" y="34075"/>
                    <a:pt x="268105" y="28932"/>
                    <a:pt x="267248" y="22931"/>
                  </a:cubicBezTo>
                  <a:cubicBezTo>
                    <a:pt x="265962" y="16502"/>
                    <a:pt x="265105" y="9644"/>
                    <a:pt x="263819" y="3215"/>
                  </a:cubicBezTo>
                  <a:lnTo>
                    <a:pt x="51649" y="3215"/>
                  </a:lnTo>
                  <a:lnTo>
                    <a:pt x="37933" y="16930"/>
                  </a:lnTo>
                  <a:cubicBezTo>
                    <a:pt x="38791" y="32361"/>
                    <a:pt x="39219" y="48220"/>
                    <a:pt x="38362" y="63651"/>
                  </a:cubicBezTo>
                  <a:cubicBezTo>
                    <a:pt x="37076" y="82510"/>
                    <a:pt x="29789" y="100941"/>
                    <a:pt x="30647" y="120230"/>
                  </a:cubicBezTo>
                  <a:cubicBezTo>
                    <a:pt x="31933" y="157948"/>
                    <a:pt x="35362" y="197811"/>
                    <a:pt x="20788" y="233815"/>
                  </a:cubicBezTo>
                  <a:cubicBezTo>
                    <a:pt x="16073" y="244102"/>
                    <a:pt x="10073" y="253103"/>
                    <a:pt x="3215" y="262104"/>
                  </a:cubicBezTo>
                  <a:lnTo>
                    <a:pt x="70509" y="329398"/>
                  </a:lnTo>
                  <a:lnTo>
                    <a:pt x="196525" y="329398"/>
                  </a:lnTo>
                  <a:lnTo>
                    <a:pt x="200811" y="333684"/>
                  </a:lnTo>
                  <a:lnTo>
                    <a:pt x="276249" y="409122"/>
                  </a:lnTo>
                  <a:cubicBezTo>
                    <a:pt x="281392" y="399264"/>
                    <a:pt x="284821" y="388120"/>
                    <a:pt x="286536" y="376975"/>
                  </a:cubicBezTo>
                  <a:lnTo>
                    <a:pt x="184523" y="274963"/>
                  </a:lnTo>
                  <a:lnTo>
                    <a:pt x="159234" y="274963"/>
                  </a:lnTo>
                  <a:cubicBezTo>
                    <a:pt x="151519" y="286536"/>
                    <a:pt x="138660" y="293823"/>
                    <a:pt x="123658" y="293823"/>
                  </a:cubicBezTo>
                  <a:cubicBezTo>
                    <a:pt x="100084" y="293823"/>
                    <a:pt x="80796" y="274535"/>
                    <a:pt x="80796" y="250960"/>
                  </a:cubicBezTo>
                  <a:cubicBezTo>
                    <a:pt x="80796" y="227386"/>
                    <a:pt x="99655" y="208098"/>
                    <a:pt x="123658" y="208098"/>
                  </a:cubicBezTo>
                  <a:cubicBezTo>
                    <a:pt x="145518" y="208098"/>
                    <a:pt x="163521" y="224385"/>
                    <a:pt x="166092" y="245388"/>
                  </a:cubicBezTo>
                  <a:lnTo>
                    <a:pt x="196525" y="245388"/>
                  </a:lnTo>
                  <a:lnTo>
                    <a:pt x="200811" y="249674"/>
                  </a:lnTo>
                  <a:lnTo>
                    <a:pt x="282678" y="331541"/>
                  </a:lnTo>
                  <a:cubicBezTo>
                    <a:pt x="279249" y="315682"/>
                    <a:pt x="275392" y="299823"/>
                    <a:pt x="273677" y="283964"/>
                  </a:cubicBezTo>
                  <a:cubicBezTo>
                    <a:pt x="261247" y="276678"/>
                    <a:pt x="253103" y="262961"/>
                    <a:pt x="253103" y="247531"/>
                  </a:cubicBezTo>
                  <a:cubicBezTo>
                    <a:pt x="253103" y="223957"/>
                    <a:pt x="271963" y="204240"/>
                    <a:pt x="295537" y="204240"/>
                  </a:cubicBezTo>
                  <a:cubicBezTo>
                    <a:pt x="296394" y="204240"/>
                    <a:pt x="297251" y="204240"/>
                    <a:pt x="297680" y="204240"/>
                  </a:cubicBezTo>
                  <a:cubicBezTo>
                    <a:pt x="298109" y="201239"/>
                    <a:pt x="298537" y="198239"/>
                    <a:pt x="298537" y="195239"/>
                  </a:cubicBezTo>
                  <a:cubicBezTo>
                    <a:pt x="298537" y="187952"/>
                    <a:pt x="298109" y="181094"/>
                    <a:pt x="298109" y="173808"/>
                  </a:cubicBezTo>
                  <a:lnTo>
                    <a:pt x="212812" y="17380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B1DF4F30-6495-4D5E-A4BE-90056031689C}"/>
                </a:ext>
              </a:extLst>
            </p:cNvPr>
            <p:cNvSpPr/>
            <p:nvPr/>
          </p:nvSpPr>
          <p:spPr>
            <a:xfrm>
              <a:off x="5250537" y="4992838"/>
              <a:ext cx="407194" cy="184309"/>
            </a:xfrm>
            <a:custGeom>
              <a:avLst/>
              <a:gdLst>
                <a:gd name="connsiteX0" fmla="*/ 9215 w 407193"/>
                <a:gd name="connsiteY0" fmla="*/ 99227 h 184308"/>
                <a:gd name="connsiteX1" fmla="*/ 9215 w 407193"/>
                <a:gd name="connsiteY1" fmla="*/ 99227 h 184308"/>
                <a:gd name="connsiteX2" fmla="*/ 3215 w 407193"/>
                <a:gd name="connsiteY2" fmla="*/ 184095 h 184308"/>
                <a:gd name="connsiteX3" fmla="*/ 273248 w 407193"/>
                <a:gd name="connsiteY3" fmla="*/ 184095 h 184308"/>
                <a:gd name="connsiteX4" fmla="*/ 359831 w 407193"/>
                <a:gd name="connsiteY4" fmla="*/ 97084 h 184308"/>
                <a:gd name="connsiteX5" fmla="*/ 362831 w 407193"/>
                <a:gd name="connsiteY5" fmla="*/ 94084 h 184308"/>
                <a:gd name="connsiteX6" fmla="*/ 391120 w 407193"/>
                <a:gd name="connsiteY6" fmla="*/ 94084 h 184308"/>
                <a:gd name="connsiteX7" fmla="*/ 389406 w 407193"/>
                <a:gd name="connsiteY7" fmla="*/ 83796 h 184308"/>
                <a:gd name="connsiteX8" fmla="*/ 388977 w 407193"/>
                <a:gd name="connsiteY8" fmla="*/ 67937 h 184308"/>
                <a:gd name="connsiteX9" fmla="*/ 379119 w 407193"/>
                <a:gd name="connsiteY9" fmla="*/ 67508 h 184308"/>
                <a:gd name="connsiteX10" fmla="*/ 363260 w 407193"/>
                <a:gd name="connsiteY10" fmla="*/ 66223 h 184308"/>
                <a:gd name="connsiteX11" fmla="*/ 348258 w 407193"/>
                <a:gd name="connsiteY11" fmla="*/ 73509 h 184308"/>
                <a:gd name="connsiteX12" fmla="*/ 323826 w 407193"/>
                <a:gd name="connsiteY12" fmla="*/ 99655 h 184308"/>
                <a:gd name="connsiteX13" fmla="*/ 295108 w 407193"/>
                <a:gd name="connsiteY13" fmla="*/ 141232 h 184308"/>
                <a:gd name="connsiteX14" fmla="*/ 289965 w 407193"/>
                <a:gd name="connsiteY14" fmla="*/ 145089 h 184308"/>
                <a:gd name="connsiteX15" fmla="*/ 253960 w 407193"/>
                <a:gd name="connsiteY15" fmla="*/ 164807 h 184308"/>
                <a:gd name="connsiteX16" fmla="*/ 211098 w 407193"/>
                <a:gd name="connsiteY16" fmla="*/ 121515 h 184308"/>
                <a:gd name="connsiteX17" fmla="*/ 253960 w 407193"/>
                <a:gd name="connsiteY17" fmla="*/ 78653 h 184308"/>
                <a:gd name="connsiteX18" fmla="*/ 293822 w 407193"/>
                <a:gd name="connsiteY18" fmla="*/ 106513 h 184308"/>
                <a:gd name="connsiteX19" fmla="*/ 307967 w 407193"/>
                <a:gd name="connsiteY19" fmla="*/ 87225 h 184308"/>
                <a:gd name="connsiteX20" fmla="*/ 335828 w 407193"/>
                <a:gd name="connsiteY20" fmla="*/ 58079 h 184308"/>
                <a:gd name="connsiteX21" fmla="*/ 368403 w 407193"/>
                <a:gd name="connsiteY21" fmla="*/ 46935 h 184308"/>
                <a:gd name="connsiteX22" fmla="*/ 379976 w 407193"/>
                <a:gd name="connsiteY22" fmla="*/ 47792 h 184308"/>
                <a:gd name="connsiteX23" fmla="*/ 392835 w 407193"/>
                <a:gd name="connsiteY23" fmla="*/ 48220 h 184308"/>
                <a:gd name="connsiteX24" fmla="*/ 396264 w 407193"/>
                <a:gd name="connsiteY24" fmla="*/ 35362 h 184308"/>
                <a:gd name="connsiteX25" fmla="*/ 223957 w 407193"/>
                <a:gd name="connsiteY25" fmla="*/ 35362 h 184308"/>
                <a:gd name="connsiteX26" fmla="*/ 130088 w 407193"/>
                <a:gd name="connsiteY26" fmla="*/ 129659 h 184308"/>
                <a:gd name="connsiteX27" fmla="*/ 88940 w 407193"/>
                <a:gd name="connsiteY27" fmla="*/ 160520 h 184308"/>
                <a:gd name="connsiteX28" fmla="*/ 45649 w 407193"/>
                <a:gd name="connsiteY28" fmla="*/ 117658 h 184308"/>
                <a:gd name="connsiteX29" fmla="*/ 88940 w 407193"/>
                <a:gd name="connsiteY29" fmla="*/ 74366 h 184308"/>
                <a:gd name="connsiteX30" fmla="*/ 129230 w 407193"/>
                <a:gd name="connsiteY30" fmla="*/ 102656 h 184308"/>
                <a:gd name="connsiteX31" fmla="*/ 213670 w 407193"/>
                <a:gd name="connsiteY31" fmla="*/ 18645 h 184308"/>
                <a:gd name="connsiteX32" fmla="*/ 216670 w 407193"/>
                <a:gd name="connsiteY32" fmla="*/ 15645 h 184308"/>
                <a:gd name="connsiteX33" fmla="*/ 401836 w 407193"/>
                <a:gd name="connsiteY33" fmla="*/ 15645 h 184308"/>
                <a:gd name="connsiteX34" fmla="*/ 405265 w 407193"/>
                <a:gd name="connsiteY34" fmla="*/ 3215 h 184308"/>
                <a:gd name="connsiteX35" fmla="*/ 202097 w 407193"/>
                <a:gd name="connsiteY35" fmla="*/ 3215 h 184308"/>
                <a:gd name="connsiteX36" fmla="*/ 146375 w 407193"/>
                <a:gd name="connsiteY36" fmla="*/ 35362 h 184308"/>
                <a:gd name="connsiteX37" fmla="*/ 141661 w 407193"/>
                <a:gd name="connsiteY37" fmla="*/ 38362 h 184308"/>
                <a:gd name="connsiteX38" fmla="*/ 18217 w 407193"/>
                <a:gd name="connsiteY38" fmla="*/ 38362 h 184308"/>
                <a:gd name="connsiteX39" fmla="*/ 10073 w 407193"/>
                <a:gd name="connsiteY39" fmla="*/ 46506 h 184308"/>
                <a:gd name="connsiteX40" fmla="*/ 9215 w 407193"/>
                <a:gd name="connsiteY40" fmla="*/ 99227 h 184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407193" h="184308">
                  <a:moveTo>
                    <a:pt x="9215" y="99227"/>
                  </a:moveTo>
                  <a:lnTo>
                    <a:pt x="9215" y="99227"/>
                  </a:lnTo>
                  <a:cubicBezTo>
                    <a:pt x="8358" y="127516"/>
                    <a:pt x="6215" y="155805"/>
                    <a:pt x="3215" y="184095"/>
                  </a:cubicBezTo>
                  <a:lnTo>
                    <a:pt x="273248" y="184095"/>
                  </a:lnTo>
                  <a:lnTo>
                    <a:pt x="359831" y="97084"/>
                  </a:lnTo>
                  <a:lnTo>
                    <a:pt x="362831" y="94084"/>
                  </a:lnTo>
                  <a:lnTo>
                    <a:pt x="391120" y="94084"/>
                  </a:lnTo>
                  <a:cubicBezTo>
                    <a:pt x="390692" y="90654"/>
                    <a:pt x="390263" y="87225"/>
                    <a:pt x="389406" y="83796"/>
                  </a:cubicBezTo>
                  <a:cubicBezTo>
                    <a:pt x="388549" y="78653"/>
                    <a:pt x="388549" y="73081"/>
                    <a:pt x="388977" y="67937"/>
                  </a:cubicBezTo>
                  <a:cubicBezTo>
                    <a:pt x="385120" y="67937"/>
                    <a:pt x="382119" y="67508"/>
                    <a:pt x="379119" y="67508"/>
                  </a:cubicBezTo>
                  <a:cubicBezTo>
                    <a:pt x="371832" y="67080"/>
                    <a:pt x="367975" y="67508"/>
                    <a:pt x="363260" y="66223"/>
                  </a:cubicBezTo>
                  <a:cubicBezTo>
                    <a:pt x="361974" y="65794"/>
                    <a:pt x="355973" y="67080"/>
                    <a:pt x="348258" y="73509"/>
                  </a:cubicBezTo>
                  <a:cubicBezTo>
                    <a:pt x="340543" y="79939"/>
                    <a:pt x="331542" y="89797"/>
                    <a:pt x="323826" y="99655"/>
                  </a:cubicBezTo>
                  <a:cubicBezTo>
                    <a:pt x="307967" y="119801"/>
                    <a:pt x="295108" y="141232"/>
                    <a:pt x="295108" y="141232"/>
                  </a:cubicBezTo>
                  <a:cubicBezTo>
                    <a:pt x="293822" y="142946"/>
                    <a:pt x="292108" y="144232"/>
                    <a:pt x="289965" y="145089"/>
                  </a:cubicBezTo>
                  <a:cubicBezTo>
                    <a:pt x="282250" y="157091"/>
                    <a:pt x="268962" y="164807"/>
                    <a:pt x="253960" y="164807"/>
                  </a:cubicBezTo>
                  <a:cubicBezTo>
                    <a:pt x="230386" y="164807"/>
                    <a:pt x="211098" y="145519"/>
                    <a:pt x="211098" y="121515"/>
                  </a:cubicBezTo>
                  <a:cubicBezTo>
                    <a:pt x="211098" y="97512"/>
                    <a:pt x="230386" y="78653"/>
                    <a:pt x="253960" y="78653"/>
                  </a:cubicBezTo>
                  <a:cubicBezTo>
                    <a:pt x="272391" y="78653"/>
                    <a:pt x="287822" y="90226"/>
                    <a:pt x="293822" y="106513"/>
                  </a:cubicBezTo>
                  <a:cubicBezTo>
                    <a:pt x="298109" y="100513"/>
                    <a:pt x="302824" y="93654"/>
                    <a:pt x="307967" y="87225"/>
                  </a:cubicBezTo>
                  <a:cubicBezTo>
                    <a:pt x="316540" y="76509"/>
                    <a:pt x="325969" y="65794"/>
                    <a:pt x="335828" y="58079"/>
                  </a:cubicBezTo>
                  <a:cubicBezTo>
                    <a:pt x="345686" y="50363"/>
                    <a:pt x="356402" y="43506"/>
                    <a:pt x="368403" y="46935"/>
                  </a:cubicBezTo>
                  <a:cubicBezTo>
                    <a:pt x="367117" y="46506"/>
                    <a:pt x="373118" y="47363"/>
                    <a:pt x="379976" y="47792"/>
                  </a:cubicBezTo>
                  <a:cubicBezTo>
                    <a:pt x="383834" y="47792"/>
                    <a:pt x="388120" y="48220"/>
                    <a:pt x="392835" y="48220"/>
                  </a:cubicBezTo>
                  <a:cubicBezTo>
                    <a:pt x="394121" y="43934"/>
                    <a:pt x="395407" y="39648"/>
                    <a:pt x="396264" y="35362"/>
                  </a:cubicBezTo>
                  <a:lnTo>
                    <a:pt x="223957" y="35362"/>
                  </a:lnTo>
                  <a:lnTo>
                    <a:pt x="130088" y="129659"/>
                  </a:lnTo>
                  <a:cubicBezTo>
                    <a:pt x="124944" y="147662"/>
                    <a:pt x="108228" y="160520"/>
                    <a:pt x="88940" y="160520"/>
                  </a:cubicBezTo>
                  <a:cubicBezTo>
                    <a:pt x="65365" y="160520"/>
                    <a:pt x="45649" y="141661"/>
                    <a:pt x="45649" y="117658"/>
                  </a:cubicBezTo>
                  <a:cubicBezTo>
                    <a:pt x="45649" y="93654"/>
                    <a:pt x="64937" y="74366"/>
                    <a:pt x="88940" y="74366"/>
                  </a:cubicBezTo>
                  <a:cubicBezTo>
                    <a:pt x="107371" y="74366"/>
                    <a:pt x="123230" y="86368"/>
                    <a:pt x="129230" y="102656"/>
                  </a:cubicBezTo>
                  <a:lnTo>
                    <a:pt x="213670" y="18645"/>
                  </a:lnTo>
                  <a:lnTo>
                    <a:pt x="216670" y="15645"/>
                  </a:lnTo>
                  <a:lnTo>
                    <a:pt x="401836" y="15645"/>
                  </a:lnTo>
                  <a:cubicBezTo>
                    <a:pt x="403122" y="11359"/>
                    <a:pt x="403979" y="7501"/>
                    <a:pt x="405265" y="3215"/>
                  </a:cubicBezTo>
                  <a:lnTo>
                    <a:pt x="202097" y="3215"/>
                  </a:lnTo>
                  <a:lnTo>
                    <a:pt x="146375" y="35362"/>
                  </a:lnTo>
                  <a:lnTo>
                    <a:pt x="141661" y="38362"/>
                  </a:lnTo>
                  <a:lnTo>
                    <a:pt x="18217" y="38362"/>
                  </a:lnTo>
                  <a:lnTo>
                    <a:pt x="10073" y="46506"/>
                  </a:lnTo>
                  <a:cubicBezTo>
                    <a:pt x="10073" y="64508"/>
                    <a:pt x="9644" y="81653"/>
                    <a:pt x="9215" y="9922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A794371E-73E9-47F0-9574-123EC51FF0A9}"/>
                </a:ext>
              </a:extLst>
            </p:cNvPr>
            <p:cNvSpPr/>
            <p:nvPr/>
          </p:nvSpPr>
          <p:spPr>
            <a:xfrm>
              <a:off x="5262539" y="4611362"/>
              <a:ext cx="437198" cy="235744"/>
            </a:xfrm>
            <a:custGeom>
              <a:avLst/>
              <a:gdLst>
                <a:gd name="connsiteX0" fmla="*/ 267248 w 437197"/>
                <a:gd name="connsiteY0" fmla="*/ 84653 h 235743"/>
                <a:gd name="connsiteX1" fmla="*/ 267248 w 437197"/>
                <a:gd name="connsiteY1" fmla="*/ 84653 h 235743"/>
                <a:gd name="connsiteX2" fmla="*/ 264676 w 437197"/>
                <a:gd name="connsiteY2" fmla="*/ 87654 h 235743"/>
                <a:gd name="connsiteX3" fmla="*/ 4072 w 437197"/>
                <a:gd name="connsiteY3" fmla="*/ 87654 h 235743"/>
                <a:gd name="connsiteX4" fmla="*/ 3215 w 437197"/>
                <a:gd name="connsiteY4" fmla="*/ 234244 h 235743"/>
                <a:gd name="connsiteX5" fmla="*/ 270677 w 437197"/>
                <a:gd name="connsiteY5" fmla="*/ 234244 h 235743"/>
                <a:gd name="connsiteX6" fmla="*/ 319969 w 437197"/>
                <a:gd name="connsiteY6" fmla="*/ 185380 h 235743"/>
                <a:gd name="connsiteX7" fmla="*/ 319969 w 437197"/>
                <a:gd name="connsiteY7" fmla="*/ 117658 h 235743"/>
                <a:gd name="connsiteX8" fmla="*/ 321254 w 437197"/>
                <a:gd name="connsiteY8" fmla="*/ 115515 h 235743"/>
                <a:gd name="connsiteX9" fmla="*/ 349972 w 437197"/>
                <a:gd name="connsiteY9" fmla="*/ 65365 h 235743"/>
                <a:gd name="connsiteX10" fmla="*/ 352973 w 437197"/>
                <a:gd name="connsiteY10" fmla="*/ 60651 h 235743"/>
                <a:gd name="connsiteX11" fmla="*/ 430554 w 437197"/>
                <a:gd name="connsiteY11" fmla="*/ 60651 h 235743"/>
                <a:gd name="connsiteX12" fmla="*/ 431411 w 437197"/>
                <a:gd name="connsiteY12" fmla="*/ 50363 h 235743"/>
                <a:gd name="connsiteX13" fmla="*/ 433126 w 437197"/>
                <a:gd name="connsiteY13" fmla="*/ 33218 h 235743"/>
                <a:gd name="connsiteX14" fmla="*/ 368832 w 437197"/>
                <a:gd name="connsiteY14" fmla="*/ 33218 h 235743"/>
                <a:gd name="connsiteX15" fmla="*/ 271105 w 437197"/>
                <a:gd name="connsiteY15" fmla="*/ 136088 h 235743"/>
                <a:gd name="connsiteX16" fmla="*/ 277535 w 437197"/>
                <a:gd name="connsiteY16" fmla="*/ 159234 h 235743"/>
                <a:gd name="connsiteX17" fmla="*/ 234672 w 437197"/>
                <a:gd name="connsiteY17" fmla="*/ 202097 h 235743"/>
                <a:gd name="connsiteX18" fmla="*/ 191810 w 437197"/>
                <a:gd name="connsiteY18" fmla="*/ 159234 h 235743"/>
                <a:gd name="connsiteX19" fmla="*/ 234672 w 437197"/>
                <a:gd name="connsiteY19" fmla="*/ 116372 h 235743"/>
                <a:gd name="connsiteX20" fmla="*/ 256961 w 437197"/>
                <a:gd name="connsiteY20" fmla="*/ 122373 h 235743"/>
                <a:gd name="connsiteX21" fmla="*/ 358116 w 437197"/>
                <a:gd name="connsiteY21" fmla="*/ 16502 h 235743"/>
                <a:gd name="connsiteX22" fmla="*/ 360688 w 437197"/>
                <a:gd name="connsiteY22" fmla="*/ 13502 h 235743"/>
                <a:gd name="connsiteX23" fmla="*/ 435697 w 437197"/>
                <a:gd name="connsiteY23" fmla="*/ 13502 h 235743"/>
                <a:gd name="connsiteX24" fmla="*/ 437412 w 437197"/>
                <a:gd name="connsiteY24" fmla="*/ 3215 h 235743"/>
                <a:gd name="connsiteX25" fmla="*/ 348258 w 437197"/>
                <a:gd name="connsiteY25" fmla="*/ 3215 h 235743"/>
                <a:gd name="connsiteX26" fmla="*/ 267248 w 437197"/>
                <a:gd name="connsiteY26" fmla="*/ 84653 h 235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37197" h="235743">
                  <a:moveTo>
                    <a:pt x="267248" y="84653"/>
                  </a:moveTo>
                  <a:lnTo>
                    <a:pt x="267248" y="84653"/>
                  </a:lnTo>
                  <a:lnTo>
                    <a:pt x="264676" y="87654"/>
                  </a:lnTo>
                  <a:lnTo>
                    <a:pt x="4072" y="87654"/>
                  </a:lnTo>
                  <a:cubicBezTo>
                    <a:pt x="4501" y="136517"/>
                    <a:pt x="4072" y="185380"/>
                    <a:pt x="3215" y="234244"/>
                  </a:cubicBezTo>
                  <a:lnTo>
                    <a:pt x="270677" y="234244"/>
                  </a:lnTo>
                  <a:lnTo>
                    <a:pt x="319969" y="185380"/>
                  </a:lnTo>
                  <a:lnTo>
                    <a:pt x="319969" y="117658"/>
                  </a:lnTo>
                  <a:lnTo>
                    <a:pt x="321254" y="115515"/>
                  </a:lnTo>
                  <a:lnTo>
                    <a:pt x="349972" y="65365"/>
                  </a:lnTo>
                  <a:lnTo>
                    <a:pt x="352973" y="60651"/>
                  </a:lnTo>
                  <a:lnTo>
                    <a:pt x="430554" y="60651"/>
                  </a:lnTo>
                  <a:cubicBezTo>
                    <a:pt x="430983" y="57221"/>
                    <a:pt x="430983" y="53793"/>
                    <a:pt x="431411" y="50363"/>
                  </a:cubicBezTo>
                  <a:cubicBezTo>
                    <a:pt x="431840" y="44792"/>
                    <a:pt x="432697" y="39219"/>
                    <a:pt x="433126" y="33218"/>
                  </a:cubicBezTo>
                  <a:lnTo>
                    <a:pt x="368832" y="33218"/>
                  </a:lnTo>
                  <a:lnTo>
                    <a:pt x="271105" y="136088"/>
                  </a:lnTo>
                  <a:cubicBezTo>
                    <a:pt x="275392" y="142946"/>
                    <a:pt x="277535" y="150662"/>
                    <a:pt x="277535" y="159234"/>
                  </a:cubicBezTo>
                  <a:cubicBezTo>
                    <a:pt x="277535" y="182809"/>
                    <a:pt x="258675" y="202097"/>
                    <a:pt x="234672" y="202097"/>
                  </a:cubicBezTo>
                  <a:cubicBezTo>
                    <a:pt x="210669" y="202097"/>
                    <a:pt x="191810" y="182809"/>
                    <a:pt x="191810" y="159234"/>
                  </a:cubicBezTo>
                  <a:cubicBezTo>
                    <a:pt x="191810" y="135660"/>
                    <a:pt x="210669" y="116372"/>
                    <a:pt x="234672" y="116372"/>
                  </a:cubicBezTo>
                  <a:cubicBezTo>
                    <a:pt x="242816" y="116372"/>
                    <a:pt x="250531" y="118515"/>
                    <a:pt x="256961" y="122373"/>
                  </a:cubicBezTo>
                  <a:lnTo>
                    <a:pt x="358116" y="16502"/>
                  </a:lnTo>
                  <a:lnTo>
                    <a:pt x="360688" y="13502"/>
                  </a:lnTo>
                  <a:lnTo>
                    <a:pt x="435697" y="13502"/>
                  </a:lnTo>
                  <a:cubicBezTo>
                    <a:pt x="436126" y="10073"/>
                    <a:pt x="436555" y="6644"/>
                    <a:pt x="437412" y="3215"/>
                  </a:cubicBezTo>
                  <a:lnTo>
                    <a:pt x="348258" y="3215"/>
                  </a:lnTo>
                  <a:lnTo>
                    <a:pt x="267248" y="8465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A6AF49A5-E056-4F5A-A396-CD8C534C0534}"/>
                </a:ext>
              </a:extLst>
            </p:cNvPr>
            <p:cNvSpPr/>
            <p:nvPr/>
          </p:nvSpPr>
          <p:spPr>
            <a:xfrm>
              <a:off x="5224391" y="4300609"/>
              <a:ext cx="510064" cy="381476"/>
            </a:xfrm>
            <a:custGeom>
              <a:avLst/>
              <a:gdLst>
                <a:gd name="connsiteX0" fmla="*/ 291679 w 510063"/>
                <a:gd name="connsiteY0" fmla="*/ 129659 h 381476"/>
                <a:gd name="connsiteX1" fmla="*/ 291679 w 510063"/>
                <a:gd name="connsiteY1" fmla="*/ 129659 h 381476"/>
                <a:gd name="connsiteX2" fmla="*/ 288679 w 510063"/>
                <a:gd name="connsiteY2" fmla="*/ 132231 h 381476"/>
                <a:gd name="connsiteX3" fmla="*/ 3215 w 510063"/>
                <a:gd name="connsiteY3" fmla="*/ 132231 h 381476"/>
                <a:gd name="connsiteX4" fmla="*/ 24217 w 510063"/>
                <a:gd name="connsiteY4" fmla="*/ 196954 h 381476"/>
                <a:gd name="connsiteX5" fmla="*/ 41791 w 510063"/>
                <a:gd name="connsiteY5" fmla="*/ 364117 h 381476"/>
                <a:gd name="connsiteX6" fmla="*/ 41791 w 510063"/>
                <a:gd name="connsiteY6" fmla="*/ 378690 h 381476"/>
                <a:gd name="connsiteX7" fmla="*/ 294251 w 510063"/>
                <a:gd name="connsiteY7" fmla="*/ 378690 h 381476"/>
                <a:gd name="connsiteX8" fmla="*/ 375690 w 510063"/>
                <a:gd name="connsiteY8" fmla="*/ 297680 h 381476"/>
                <a:gd name="connsiteX9" fmla="*/ 378690 w 510063"/>
                <a:gd name="connsiteY9" fmla="*/ 294680 h 381476"/>
                <a:gd name="connsiteX10" fmla="*/ 478989 w 510063"/>
                <a:gd name="connsiteY10" fmla="*/ 294680 h 381476"/>
                <a:gd name="connsiteX11" fmla="*/ 490133 w 510063"/>
                <a:gd name="connsiteY11" fmla="*/ 215813 h 381476"/>
                <a:gd name="connsiteX12" fmla="*/ 454128 w 510063"/>
                <a:gd name="connsiteY12" fmla="*/ 252246 h 381476"/>
                <a:gd name="connsiteX13" fmla="*/ 451128 w 510063"/>
                <a:gd name="connsiteY13" fmla="*/ 255246 h 381476"/>
                <a:gd name="connsiteX14" fmla="*/ 286965 w 510063"/>
                <a:gd name="connsiteY14" fmla="*/ 255246 h 381476"/>
                <a:gd name="connsiteX15" fmla="*/ 286965 w 510063"/>
                <a:gd name="connsiteY15" fmla="*/ 261247 h 381476"/>
                <a:gd name="connsiteX16" fmla="*/ 317397 w 510063"/>
                <a:gd name="connsiteY16" fmla="*/ 301967 h 381476"/>
                <a:gd name="connsiteX17" fmla="*/ 274534 w 510063"/>
                <a:gd name="connsiteY17" fmla="*/ 345258 h 381476"/>
                <a:gd name="connsiteX18" fmla="*/ 231672 w 510063"/>
                <a:gd name="connsiteY18" fmla="*/ 301967 h 381476"/>
                <a:gd name="connsiteX19" fmla="*/ 267248 w 510063"/>
                <a:gd name="connsiteY19" fmla="*/ 259961 h 381476"/>
                <a:gd name="connsiteX20" fmla="*/ 267248 w 510063"/>
                <a:gd name="connsiteY20" fmla="*/ 235958 h 381476"/>
                <a:gd name="connsiteX21" fmla="*/ 442984 w 510063"/>
                <a:gd name="connsiteY21" fmla="*/ 235958 h 381476"/>
                <a:gd name="connsiteX22" fmla="*/ 493133 w 510063"/>
                <a:gd name="connsiteY22" fmla="*/ 185809 h 381476"/>
                <a:gd name="connsiteX23" fmla="*/ 498705 w 510063"/>
                <a:gd name="connsiteY23" fmla="*/ 119801 h 381476"/>
                <a:gd name="connsiteX24" fmla="*/ 493562 w 510063"/>
                <a:gd name="connsiteY24" fmla="*/ 119801 h 381476"/>
                <a:gd name="connsiteX25" fmla="*/ 493990 w 510063"/>
                <a:gd name="connsiteY25" fmla="*/ 123658 h 381476"/>
                <a:gd name="connsiteX26" fmla="*/ 451128 w 510063"/>
                <a:gd name="connsiteY26" fmla="*/ 166950 h 381476"/>
                <a:gd name="connsiteX27" fmla="*/ 407837 w 510063"/>
                <a:gd name="connsiteY27" fmla="*/ 123658 h 381476"/>
                <a:gd name="connsiteX28" fmla="*/ 451128 w 510063"/>
                <a:gd name="connsiteY28" fmla="*/ 80796 h 381476"/>
                <a:gd name="connsiteX29" fmla="*/ 486704 w 510063"/>
                <a:gd name="connsiteY29" fmla="*/ 100084 h 381476"/>
                <a:gd name="connsiteX30" fmla="*/ 500420 w 510063"/>
                <a:gd name="connsiteY30" fmla="*/ 100084 h 381476"/>
                <a:gd name="connsiteX31" fmla="*/ 504706 w 510063"/>
                <a:gd name="connsiteY31" fmla="*/ 43077 h 381476"/>
                <a:gd name="connsiteX32" fmla="*/ 432697 w 510063"/>
                <a:gd name="connsiteY32" fmla="*/ 43077 h 381476"/>
                <a:gd name="connsiteX33" fmla="*/ 385120 w 510063"/>
                <a:gd name="connsiteY33" fmla="*/ 90654 h 381476"/>
                <a:gd name="connsiteX34" fmla="*/ 385120 w 510063"/>
                <a:gd name="connsiteY34" fmla="*/ 231244 h 381476"/>
                <a:gd name="connsiteX35" fmla="*/ 200811 w 510063"/>
                <a:gd name="connsiteY35" fmla="*/ 231244 h 381476"/>
                <a:gd name="connsiteX36" fmla="*/ 151948 w 510063"/>
                <a:gd name="connsiteY36" fmla="*/ 280106 h 381476"/>
                <a:gd name="connsiteX37" fmla="*/ 158377 w 510063"/>
                <a:gd name="connsiteY37" fmla="*/ 302395 h 381476"/>
                <a:gd name="connsiteX38" fmla="*/ 115086 w 510063"/>
                <a:gd name="connsiteY38" fmla="*/ 345686 h 381476"/>
                <a:gd name="connsiteX39" fmla="*/ 71795 w 510063"/>
                <a:gd name="connsiteY39" fmla="*/ 302395 h 381476"/>
                <a:gd name="connsiteX40" fmla="*/ 115086 w 510063"/>
                <a:gd name="connsiteY40" fmla="*/ 259104 h 381476"/>
                <a:gd name="connsiteX41" fmla="*/ 137803 w 510063"/>
                <a:gd name="connsiteY41" fmla="*/ 265962 h 381476"/>
                <a:gd name="connsiteX42" fmla="*/ 189238 w 510063"/>
                <a:gd name="connsiteY42" fmla="*/ 214527 h 381476"/>
                <a:gd name="connsiteX43" fmla="*/ 192238 w 510063"/>
                <a:gd name="connsiteY43" fmla="*/ 211526 h 381476"/>
                <a:gd name="connsiteX44" fmla="*/ 365832 w 510063"/>
                <a:gd name="connsiteY44" fmla="*/ 211526 h 381476"/>
                <a:gd name="connsiteX45" fmla="*/ 365832 w 510063"/>
                <a:gd name="connsiteY45" fmla="*/ 82082 h 381476"/>
                <a:gd name="connsiteX46" fmla="*/ 368832 w 510063"/>
                <a:gd name="connsiteY46" fmla="*/ 79081 h 381476"/>
                <a:gd name="connsiteX47" fmla="*/ 421553 w 510063"/>
                <a:gd name="connsiteY47" fmla="*/ 26361 h 381476"/>
                <a:gd name="connsiteX48" fmla="*/ 424553 w 510063"/>
                <a:gd name="connsiteY48" fmla="*/ 23360 h 381476"/>
                <a:gd name="connsiteX49" fmla="*/ 506420 w 510063"/>
                <a:gd name="connsiteY49" fmla="*/ 23360 h 381476"/>
                <a:gd name="connsiteX50" fmla="*/ 508135 w 510063"/>
                <a:gd name="connsiteY50" fmla="*/ 3215 h 381476"/>
                <a:gd name="connsiteX51" fmla="*/ 417695 w 510063"/>
                <a:gd name="connsiteY51" fmla="*/ 3215 h 381476"/>
                <a:gd name="connsiteX52" fmla="*/ 291679 w 510063"/>
                <a:gd name="connsiteY52" fmla="*/ 129659 h 381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510063" h="381476">
                  <a:moveTo>
                    <a:pt x="291679" y="129659"/>
                  </a:moveTo>
                  <a:lnTo>
                    <a:pt x="291679" y="129659"/>
                  </a:lnTo>
                  <a:lnTo>
                    <a:pt x="288679" y="132231"/>
                  </a:lnTo>
                  <a:lnTo>
                    <a:pt x="3215" y="132231"/>
                  </a:lnTo>
                  <a:cubicBezTo>
                    <a:pt x="11359" y="153662"/>
                    <a:pt x="18645" y="175093"/>
                    <a:pt x="24217" y="196954"/>
                  </a:cubicBezTo>
                  <a:cubicBezTo>
                    <a:pt x="40076" y="251389"/>
                    <a:pt x="40505" y="307967"/>
                    <a:pt x="41791" y="364117"/>
                  </a:cubicBezTo>
                  <a:cubicBezTo>
                    <a:pt x="41791" y="368832"/>
                    <a:pt x="41791" y="373975"/>
                    <a:pt x="41791" y="378690"/>
                  </a:cubicBezTo>
                  <a:lnTo>
                    <a:pt x="294251" y="378690"/>
                  </a:lnTo>
                  <a:lnTo>
                    <a:pt x="375690" y="297680"/>
                  </a:lnTo>
                  <a:lnTo>
                    <a:pt x="378690" y="294680"/>
                  </a:lnTo>
                  <a:lnTo>
                    <a:pt x="478989" y="294680"/>
                  </a:lnTo>
                  <a:cubicBezTo>
                    <a:pt x="483275" y="268534"/>
                    <a:pt x="487561" y="242388"/>
                    <a:pt x="490133" y="215813"/>
                  </a:cubicBezTo>
                  <a:lnTo>
                    <a:pt x="454128" y="252246"/>
                  </a:lnTo>
                  <a:lnTo>
                    <a:pt x="451128" y="255246"/>
                  </a:lnTo>
                  <a:lnTo>
                    <a:pt x="286965" y="255246"/>
                  </a:lnTo>
                  <a:lnTo>
                    <a:pt x="286965" y="261247"/>
                  </a:lnTo>
                  <a:cubicBezTo>
                    <a:pt x="304538" y="266819"/>
                    <a:pt x="317397" y="282679"/>
                    <a:pt x="317397" y="301967"/>
                  </a:cubicBezTo>
                  <a:cubicBezTo>
                    <a:pt x="317397" y="325541"/>
                    <a:pt x="298537" y="345258"/>
                    <a:pt x="274534" y="345258"/>
                  </a:cubicBezTo>
                  <a:cubicBezTo>
                    <a:pt x="250531" y="345258"/>
                    <a:pt x="231672" y="325970"/>
                    <a:pt x="231672" y="301967"/>
                  </a:cubicBezTo>
                  <a:cubicBezTo>
                    <a:pt x="231672" y="280964"/>
                    <a:pt x="247102" y="263390"/>
                    <a:pt x="267248" y="259961"/>
                  </a:cubicBezTo>
                  <a:lnTo>
                    <a:pt x="267248" y="235958"/>
                  </a:lnTo>
                  <a:lnTo>
                    <a:pt x="442984" y="235958"/>
                  </a:lnTo>
                  <a:lnTo>
                    <a:pt x="493133" y="185809"/>
                  </a:lnTo>
                  <a:cubicBezTo>
                    <a:pt x="495276" y="163949"/>
                    <a:pt x="496991" y="141661"/>
                    <a:pt x="498705" y="119801"/>
                  </a:cubicBezTo>
                  <a:lnTo>
                    <a:pt x="493562" y="119801"/>
                  </a:lnTo>
                  <a:cubicBezTo>
                    <a:pt x="493562" y="121087"/>
                    <a:pt x="493990" y="122373"/>
                    <a:pt x="493990" y="123658"/>
                  </a:cubicBezTo>
                  <a:cubicBezTo>
                    <a:pt x="493990" y="147233"/>
                    <a:pt x="474702" y="166950"/>
                    <a:pt x="451128" y="166950"/>
                  </a:cubicBezTo>
                  <a:cubicBezTo>
                    <a:pt x="427554" y="166950"/>
                    <a:pt x="407837" y="147662"/>
                    <a:pt x="407837" y="123658"/>
                  </a:cubicBezTo>
                  <a:cubicBezTo>
                    <a:pt x="407837" y="100084"/>
                    <a:pt x="427554" y="80796"/>
                    <a:pt x="451128" y="80796"/>
                  </a:cubicBezTo>
                  <a:cubicBezTo>
                    <a:pt x="466130" y="80796"/>
                    <a:pt x="478989" y="88511"/>
                    <a:pt x="486704" y="100084"/>
                  </a:cubicBezTo>
                  <a:lnTo>
                    <a:pt x="500420" y="100084"/>
                  </a:lnTo>
                  <a:cubicBezTo>
                    <a:pt x="502134" y="81224"/>
                    <a:pt x="503420" y="61936"/>
                    <a:pt x="504706" y="43077"/>
                  </a:cubicBezTo>
                  <a:lnTo>
                    <a:pt x="432697" y="43077"/>
                  </a:lnTo>
                  <a:lnTo>
                    <a:pt x="385120" y="90654"/>
                  </a:lnTo>
                  <a:lnTo>
                    <a:pt x="385120" y="231244"/>
                  </a:lnTo>
                  <a:lnTo>
                    <a:pt x="200811" y="231244"/>
                  </a:lnTo>
                  <a:lnTo>
                    <a:pt x="151948" y="280106"/>
                  </a:lnTo>
                  <a:cubicBezTo>
                    <a:pt x="155805" y="286536"/>
                    <a:pt x="158377" y="294251"/>
                    <a:pt x="158377" y="302395"/>
                  </a:cubicBezTo>
                  <a:cubicBezTo>
                    <a:pt x="158377" y="325970"/>
                    <a:pt x="139089" y="345686"/>
                    <a:pt x="115086" y="345686"/>
                  </a:cubicBezTo>
                  <a:cubicBezTo>
                    <a:pt x="91083" y="345686"/>
                    <a:pt x="71795" y="326398"/>
                    <a:pt x="71795" y="302395"/>
                  </a:cubicBezTo>
                  <a:cubicBezTo>
                    <a:pt x="71795" y="278821"/>
                    <a:pt x="91083" y="259104"/>
                    <a:pt x="115086" y="259104"/>
                  </a:cubicBezTo>
                  <a:cubicBezTo>
                    <a:pt x="123658" y="259104"/>
                    <a:pt x="131374" y="261676"/>
                    <a:pt x="137803" y="265962"/>
                  </a:cubicBezTo>
                  <a:lnTo>
                    <a:pt x="189238" y="214527"/>
                  </a:lnTo>
                  <a:lnTo>
                    <a:pt x="192238" y="211526"/>
                  </a:lnTo>
                  <a:lnTo>
                    <a:pt x="365832" y="211526"/>
                  </a:lnTo>
                  <a:lnTo>
                    <a:pt x="365832" y="82082"/>
                  </a:lnTo>
                  <a:lnTo>
                    <a:pt x="368832" y="79081"/>
                  </a:lnTo>
                  <a:lnTo>
                    <a:pt x="421553" y="26361"/>
                  </a:lnTo>
                  <a:lnTo>
                    <a:pt x="424553" y="23360"/>
                  </a:lnTo>
                  <a:lnTo>
                    <a:pt x="506420" y="23360"/>
                  </a:lnTo>
                  <a:cubicBezTo>
                    <a:pt x="506849" y="16502"/>
                    <a:pt x="507706" y="10073"/>
                    <a:pt x="508135" y="3215"/>
                  </a:cubicBezTo>
                  <a:lnTo>
                    <a:pt x="417695" y="3215"/>
                  </a:lnTo>
                  <a:lnTo>
                    <a:pt x="291679" y="1296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5F82B30B-16E2-40E8-804F-4A3D8E012C80}"/>
                </a:ext>
              </a:extLst>
            </p:cNvPr>
            <p:cNvSpPr/>
            <p:nvPr/>
          </p:nvSpPr>
          <p:spPr>
            <a:xfrm>
              <a:off x="5258681" y="4688086"/>
              <a:ext cx="432911" cy="304324"/>
            </a:xfrm>
            <a:custGeom>
              <a:avLst/>
              <a:gdLst>
                <a:gd name="connsiteX0" fmla="*/ 432697 w 432911"/>
                <a:gd name="connsiteY0" fmla="*/ 21217 h 304323"/>
                <a:gd name="connsiteX1" fmla="*/ 433126 w 432911"/>
                <a:gd name="connsiteY1" fmla="*/ 3215 h 304323"/>
                <a:gd name="connsiteX2" fmla="*/ 367546 w 432911"/>
                <a:gd name="connsiteY2" fmla="*/ 3215 h 304323"/>
                <a:gd name="connsiteX3" fmla="*/ 342686 w 432911"/>
                <a:gd name="connsiteY3" fmla="*/ 46506 h 304323"/>
                <a:gd name="connsiteX4" fmla="*/ 342686 w 432911"/>
                <a:gd name="connsiteY4" fmla="*/ 116800 h 304323"/>
                <a:gd name="connsiteX5" fmla="*/ 340114 w 432911"/>
                <a:gd name="connsiteY5" fmla="*/ 119372 h 304323"/>
                <a:gd name="connsiteX6" fmla="*/ 284821 w 432911"/>
                <a:gd name="connsiteY6" fmla="*/ 174236 h 304323"/>
                <a:gd name="connsiteX7" fmla="*/ 281821 w 432911"/>
                <a:gd name="connsiteY7" fmla="*/ 177236 h 304323"/>
                <a:gd name="connsiteX8" fmla="*/ 6215 w 432911"/>
                <a:gd name="connsiteY8" fmla="*/ 177236 h 304323"/>
                <a:gd name="connsiteX9" fmla="*/ 3215 w 432911"/>
                <a:gd name="connsiteY9" fmla="*/ 304538 h 304323"/>
                <a:gd name="connsiteX10" fmla="*/ 122801 w 432911"/>
                <a:gd name="connsiteY10" fmla="*/ 304538 h 304323"/>
                <a:gd name="connsiteX11" fmla="*/ 178522 w 432911"/>
                <a:gd name="connsiteY11" fmla="*/ 272391 h 304323"/>
                <a:gd name="connsiteX12" fmla="*/ 183237 w 432911"/>
                <a:gd name="connsiteY12" fmla="*/ 269819 h 304323"/>
                <a:gd name="connsiteX13" fmla="*/ 406980 w 432911"/>
                <a:gd name="connsiteY13" fmla="*/ 269819 h 304323"/>
                <a:gd name="connsiteX14" fmla="*/ 421553 w 432911"/>
                <a:gd name="connsiteY14" fmla="*/ 207240 h 304323"/>
                <a:gd name="connsiteX15" fmla="*/ 400979 w 432911"/>
                <a:gd name="connsiteY15" fmla="*/ 227814 h 304323"/>
                <a:gd name="connsiteX16" fmla="*/ 395407 w 432911"/>
                <a:gd name="connsiteY16" fmla="*/ 233386 h 304323"/>
                <a:gd name="connsiteX17" fmla="*/ 154948 w 432911"/>
                <a:gd name="connsiteY17" fmla="*/ 233386 h 304323"/>
                <a:gd name="connsiteX18" fmla="*/ 117229 w 432911"/>
                <a:gd name="connsiteY18" fmla="*/ 271105 h 304323"/>
                <a:gd name="connsiteX19" fmla="*/ 113371 w 432911"/>
                <a:gd name="connsiteY19" fmla="*/ 274105 h 304323"/>
                <a:gd name="connsiteX20" fmla="*/ 76938 w 432911"/>
                <a:gd name="connsiteY20" fmla="*/ 293823 h 304323"/>
                <a:gd name="connsiteX21" fmla="*/ 34076 w 432911"/>
                <a:gd name="connsiteY21" fmla="*/ 250960 h 304323"/>
                <a:gd name="connsiteX22" fmla="*/ 76938 w 432911"/>
                <a:gd name="connsiteY22" fmla="*/ 207669 h 304323"/>
                <a:gd name="connsiteX23" fmla="*/ 109514 w 432911"/>
                <a:gd name="connsiteY23" fmla="*/ 222670 h 304323"/>
                <a:gd name="connsiteX24" fmla="*/ 133088 w 432911"/>
                <a:gd name="connsiteY24" fmla="*/ 199096 h 304323"/>
                <a:gd name="connsiteX25" fmla="*/ 138660 w 432911"/>
                <a:gd name="connsiteY25" fmla="*/ 193524 h 304323"/>
                <a:gd name="connsiteX26" fmla="*/ 379119 w 432911"/>
                <a:gd name="connsiteY26" fmla="*/ 193524 h 304323"/>
                <a:gd name="connsiteX27" fmla="*/ 431411 w 432911"/>
                <a:gd name="connsiteY27" fmla="*/ 141661 h 304323"/>
                <a:gd name="connsiteX28" fmla="*/ 432268 w 432911"/>
                <a:gd name="connsiteY28" fmla="*/ 130516 h 304323"/>
                <a:gd name="connsiteX29" fmla="*/ 433126 w 432911"/>
                <a:gd name="connsiteY29" fmla="*/ 97084 h 304323"/>
                <a:gd name="connsiteX30" fmla="*/ 413409 w 432911"/>
                <a:gd name="connsiteY30" fmla="*/ 101798 h 304323"/>
                <a:gd name="connsiteX31" fmla="*/ 370118 w 432911"/>
                <a:gd name="connsiteY31" fmla="*/ 58936 h 304323"/>
                <a:gd name="connsiteX32" fmla="*/ 413409 w 432911"/>
                <a:gd name="connsiteY32" fmla="*/ 16073 h 304323"/>
                <a:gd name="connsiteX33" fmla="*/ 413409 w 432911"/>
                <a:gd name="connsiteY33" fmla="*/ 16073 h 304323"/>
                <a:gd name="connsiteX34" fmla="*/ 432697 w 432911"/>
                <a:gd name="connsiteY34" fmla="*/ 21217 h 304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432911" h="304323">
                  <a:moveTo>
                    <a:pt x="432697" y="21217"/>
                  </a:moveTo>
                  <a:cubicBezTo>
                    <a:pt x="432697" y="15216"/>
                    <a:pt x="432697" y="9216"/>
                    <a:pt x="433126" y="3215"/>
                  </a:cubicBezTo>
                  <a:lnTo>
                    <a:pt x="367546" y="3215"/>
                  </a:lnTo>
                  <a:lnTo>
                    <a:pt x="342686" y="46506"/>
                  </a:lnTo>
                  <a:lnTo>
                    <a:pt x="342686" y="116800"/>
                  </a:lnTo>
                  <a:lnTo>
                    <a:pt x="340114" y="119372"/>
                  </a:lnTo>
                  <a:lnTo>
                    <a:pt x="284821" y="174236"/>
                  </a:lnTo>
                  <a:lnTo>
                    <a:pt x="281821" y="177236"/>
                  </a:lnTo>
                  <a:lnTo>
                    <a:pt x="6215" y="177236"/>
                  </a:lnTo>
                  <a:cubicBezTo>
                    <a:pt x="5358" y="219670"/>
                    <a:pt x="4501" y="262104"/>
                    <a:pt x="3215" y="304538"/>
                  </a:cubicBezTo>
                  <a:lnTo>
                    <a:pt x="122801" y="304538"/>
                  </a:lnTo>
                  <a:lnTo>
                    <a:pt x="178522" y="272391"/>
                  </a:lnTo>
                  <a:lnTo>
                    <a:pt x="183237" y="269819"/>
                  </a:lnTo>
                  <a:lnTo>
                    <a:pt x="406980" y="269819"/>
                  </a:lnTo>
                  <a:cubicBezTo>
                    <a:pt x="412123" y="248817"/>
                    <a:pt x="417267" y="228243"/>
                    <a:pt x="421553" y="207240"/>
                  </a:cubicBezTo>
                  <a:lnTo>
                    <a:pt x="400979" y="227814"/>
                  </a:lnTo>
                  <a:lnTo>
                    <a:pt x="395407" y="233386"/>
                  </a:lnTo>
                  <a:lnTo>
                    <a:pt x="154948" y="233386"/>
                  </a:lnTo>
                  <a:lnTo>
                    <a:pt x="117229" y="271105"/>
                  </a:lnTo>
                  <a:cubicBezTo>
                    <a:pt x="115943" y="272391"/>
                    <a:pt x="114657" y="273248"/>
                    <a:pt x="113371" y="274105"/>
                  </a:cubicBezTo>
                  <a:cubicBezTo>
                    <a:pt x="105656" y="286107"/>
                    <a:pt x="92369" y="293823"/>
                    <a:pt x="76938" y="293823"/>
                  </a:cubicBezTo>
                  <a:cubicBezTo>
                    <a:pt x="53364" y="293823"/>
                    <a:pt x="34076" y="274963"/>
                    <a:pt x="34076" y="250960"/>
                  </a:cubicBezTo>
                  <a:cubicBezTo>
                    <a:pt x="34076" y="226957"/>
                    <a:pt x="52935" y="207669"/>
                    <a:pt x="76938" y="207669"/>
                  </a:cubicBezTo>
                  <a:cubicBezTo>
                    <a:pt x="89797" y="207669"/>
                    <a:pt x="101370" y="213669"/>
                    <a:pt x="109514" y="222670"/>
                  </a:cubicBezTo>
                  <a:lnTo>
                    <a:pt x="133088" y="199096"/>
                  </a:lnTo>
                  <a:lnTo>
                    <a:pt x="138660" y="193524"/>
                  </a:lnTo>
                  <a:lnTo>
                    <a:pt x="379119" y="193524"/>
                  </a:lnTo>
                  <a:lnTo>
                    <a:pt x="431411" y="141661"/>
                  </a:lnTo>
                  <a:cubicBezTo>
                    <a:pt x="431840" y="137803"/>
                    <a:pt x="431840" y="134374"/>
                    <a:pt x="432268" y="130516"/>
                  </a:cubicBezTo>
                  <a:cubicBezTo>
                    <a:pt x="433126" y="119372"/>
                    <a:pt x="433126" y="108228"/>
                    <a:pt x="433126" y="97084"/>
                  </a:cubicBezTo>
                  <a:cubicBezTo>
                    <a:pt x="427125" y="100084"/>
                    <a:pt x="420695" y="101798"/>
                    <a:pt x="413409" y="101798"/>
                  </a:cubicBezTo>
                  <a:cubicBezTo>
                    <a:pt x="389835" y="101798"/>
                    <a:pt x="370118" y="82939"/>
                    <a:pt x="370118" y="58936"/>
                  </a:cubicBezTo>
                  <a:cubicBezTo>
                    <a:pt x="370118" y="35362"/>
                    <a:pt x="389406" y="16073"/>
                    <a:pt x="413409" y="16073"/>
                  </a:cubicBezTo>
                  <a:lnTo>
                    <a:pt x="413409" y="16073"/>
                  </a:lnTo>
                  <a:cubicBezTo>
                    <a:pt x="420695" y="16502"/>
                    <a:pt x="427125" y="18217"/>
                    <a:pt x="432697" y="2121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801177A8-8F29-4F90-983F-7954B4A0FADA}"/>
                </a:ext>
              </a:extLst>
            </p:cNvPr>
            <p:cNvSpPr/>
            <p:nvPr/>
          </p:nvSpPr>
          <p:spPr>
            <a:xfrm>
              <a:off x="6022491" y="3919990"/>
              <a:ext cx="737235" cy="822960"/>
            </a:xfrm>
            <a:custGeom>
              <a:avLst/>
              <a:gdLst>
                <a:gd name="connsiteX0" fmla="*/ 738307 w 737235"/>
                <a:gd name="connsiteY0" fmla="*/ 406551 h 822960"/>
                <a:gd name="connsiteX1" fmla="*/ 738307 w 737235"/>
                <a:gd name="connsiteY1" fmla="*/ 406551 h 822960"/>
                <a:gd name="connsiteX2" fmla="*/ 3215 w 737235"/>
                <a:gd name="connsiteY2" fmla="*/ 3215 h 822960"/>
                <a:gd name="connsiteX3" fmla="*/ 115086 w 737235"/>
                <a:gd name="connsiteY3" fmla="*/ 251817 h 822960"/>
                <a:gd name="connsiteX4" fmla="*/ 125373 w 737235"/>
                <a:gd name="connsiteY4" fmla="*/ 265962 h 822960"/>
                <a:gd name="connsiteX5" fmla="*/ 229100 w 737235"/>
                <a:gd name="connsiteY5" fmla="*/ 398836 h 822960"/>
                <a:gd name="connsiteX6" fmla="*/ 360688 w 737235"/>
                <a:gd name="connsiteY6" fmla="*/ 599432 h 822960"/>
                <a:gd name="connsiteX7" fmla="*/ 453700 w 737235"/>
                <a:gd name="connsiteY7" fmla="*/ 783741 h 822960"/>
                <a:gd name="connsiteX8" fmla="*/ 468702 w 737235"/>
                <a:gd name="connsiteY8" fmla="*/ 821031 h 822960"/>
                <a:gd name="connsiteX9" fmla="*/ 635437 w 737235"/>
                <a:gd name="connsiteY9" fmla="*/ 540282 h 822960"/>
                <a:gd name="connsiteX10" fmla="*/ 738307 w 737235"/>
                <a:gd name="connsiteY10" fmla="*/ 406551 h 822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37235" h="822960">
                  <a:moveTo>
                    <a:pt x="738307" y="406551"/>
                  </a:moveTo>
                  <a:lnTo>
                    <a:pt x="738307" y="406551"/>
                  </a:lnTo>
                  <a:cubicBezTo>
                    <a:pt x="482417" y="311825"/>
                    <a:pt x="233815" y="177237"/>
                    <a:pt x="3215" y="3215"/>
                  </a:cubicBezTo>
                  <a:cubicBezTo>
                    <a:pt x="44363" y="83368"/>
                    <a:pt x="81653" y="166521"/>
                    <a:pt x="115086" y="251817"/>
                  </a:cubicBezTo>
                  <a:cubicBezTo>
                    <a:pt x="118515" y="256532"/>
                    <a:pt x="121944" y="261247"/>
                    <a:pt x="125373" y="265962"/>
                  </a:cubicBezTo>
                  <a:cubicBezTo>
                    <a:pt x="158377" y="311396"/>
                    <a:pt x="192667" y="355973"/>
                    <a:pt x="229100" y="398836"/>
                  </a:cubicBezTo>
                  <a:cubicBezTo>
                    <a:pt x="281392" y="459700"/>
                    <a:pt x="322112" y="529566"/>
                    <a:pt x="360688" y="599432"/>
                  </a:cubicBezTo>
                  <a:cubicBezTo>
                    <a:pt x="393692" y="659868"/>
                    <a:pt x="425410" y="720733"/>
                    <a:pt x="453700" y="783741"/>
                  </a:cubicBezTo>
                  <a:cubicBezTo>
                    <a:pt x="459272" y="796171"/>
                    <a:pt x="463987" y="808601"/>
                    <a:pt x="468702" y="821031"/>
                  </a:cubicBezTo>
                  <a:cubicBezTo>
                    <a:pt x="516279" y="724591"/>
                    <a:pt x="571572" y="630722"/>
                    <a:pt x="635437" y="540282"/>
                  </a:cubicBezTo>
                  <a:cubicBezTo>
                    <a:pt x="668441" y="493991"/>
                    <a:pt x="702731" y="449413"/>
                    <a:pt x="738307" y="4065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7E3CAF9E-97BC-4B07-90C9-6F5FACCA01EC}"/>
                </a:ext>
              </a:extLst>
            </p:cNvPr>
            <p:cNvSpPr/>
            <p:nvPr/>
          </p:nvSpPr>
          <p:spPr>
            <a:xfrm>
              <a:off x="6996327" y="4924258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C860ADE8-048B-45E9-83A4-07641B2DC160}"/>
                </a:ext>
              </a:extLst>
            </p:cNvPr>
            <p:cNvSpPr/>
            <p:nvPr/>
          </p:nvSpPr>
          <p:spPr>
            <a:xfrm>
              <a:off x="6501265" y="4732663"/>
              <a:ext cx="501491" cy="231458"/>
            </a:xfrm>
            <a:custGeom>
              <a:avLst/>
              <a:gdLst>
                <a:gd name="connsiteX0" fmla="*/ 498277 w 501491"/>
                <a:gd name="connsiteY0" fmla="*/ 194810 h 231457"/>
                <a:gd name="connsiteX1" fmla="*/ 483704 w 501491"/>
                <a:gd name="connsiteY1" fmla="*/ 162234 h 231457"/>
                <a:gd name="connsiteX2" fmla="*/ 295966 w 501491"/>
                <a:gd name="connsiteY2" fmla="*/ 194810 h 231457"/>
                <a:gd name="connsiteX3" fmla="*/ 289965 w 501491"/>
                <a:gd name="connsiteY3" fmla="*/ 195667 h 231457"/>
                <a:gd name="connsiteX4" fmla="*/ 16502 w 501491"/>
                <a:gd name="connsiteY4" fmla="*/ 3215 h 231457"/>
                <a:gd name="connsiteX5" fmla="*/ 3215 w 501491"/>
                <a:gd name="connsiteY5" fmla="*/ 29361 h 231457"/>
                <a:gd name="connsiteX6" fmla="*/ 289536 w 501491"/>
                <a:gd name="connsiteY6" fmla="*/ 230814 h 231457"/>
                <a:gd name="connsiteX7" fmla="*/ 498277 w 501491"/>
                <a:gd name="connsiteY7" fmla="*/ 194810 h 231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01491" h="231457">
                  <a:moveTo>
                    <a:pt x="498277" y="194810"/>
                  </a:moveTo>
                  <a:cubicBezTo>
                    <a:pt x="493562" y="184094"/>
                    <a:pt x="488847" y="173379"/>
                    <a:pt x="483704" y="162234"/>
                  </a:cubicBezTo>
                  <a:lnTo>
                    <a:pt x="295966" y="194810"/>
                  </a:lnTo>
                  <a:lnTo>
                    <a:pt x="289965" y="195667"/>
                  </a:lnTo>
                  <a:lnTo>
                    <a:pt x="16502" y="3215"/>
                  </a:lnTo>
                  <a:cubicBezTo>
                    <a:pt x="12216" y="11787"/>
                    <a:pt x="7501" y="20788"/>
                    <a:pt x="3215" y="29361"/>
                  </a:cubicBezTo>
                  <a:lnTo>
                    <a:pt x="289536" y="230814"/>
                  </a:lnTo>
                  <a:lnTo>
                    <a:pt x="498277" y="1948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F841826D-5F05-45F8-9E8F-9B4F8EA0645C}"/>
                </a:ext>
              </a:extLst>
            </p:cNvPr>
            <p:cNvSpPr/>
            <p:nvPr/>
          </p:nvSpPr>
          <p:spPr>
            <a:xfrm>
              <a:off x="6661571" y="5113282"/>
              <a:ext cx="488633" cy="287179"/>
            </a:xfrm>
            <a:custGeom>
              <a:avLst/>
              <a:gdLst>
                <a:gd name="connsiteX0" fmla="*/ 340114 w 488632"/>
                <a:gd name="connsiteY0" fmla="*/ 38791 h 287178"/>
                <a:gd name="connsiteX1" fmla="*/ 340114 w 488632"/>
                <a:gd name="connsiteY1" fmla="*/ 38791 h 287178"/>
                <a:gd name="connsiteX2" fmla="*/ 343972 w 488632"/>
                <a:gd name="connsiteY2" fmla="*/ 38362 h 287178"/>
                <a:gd name="connsiteX3" fmla="*/ 435697 w 488632"/>
                <a:gd name="connsiteY3" fmla="*/ 102656 h 287178"/>
                <a:gd name="connsiteX4" fmla="*/ 436555 w 488632"/>
                <a:gd name="connsiteY4" fmla="*/ 106514 h 287178"/>
                <a:gd name="connsiteX5" fmla="*/ 465272 w 488632"/>
                <a:gd name="connsiteY5" fmla="*/ 271534 h 287178"/>
                <a:gd name="connsiteX6" fmla="*/ 487132 w 488632"/>
                <a:gd name="connsiteY6" fmla="*/ 286965 h 287178"/>
                <a:gd name="connsiteX7" fmla="*/ 480274 w 488632"/>
                <a:gd name="connsiteY7" fmla="*/ 251817 h 287178"/>
                <a:gd name="connsiteX8" fmla="*/ 461844 w 488632"/>
                <a:gd name="connsiteY8" fmla="*/ 131802 h 287178"/>
                <a:gd name="connsiteX9" fmla="*/ 451128 w 488632"/>
                <a:gd name="connsiteY9" fmla="*/ 87226 h 287178"/>
                <a:gd name="connsiteX10" fmla="*/ 344400 w 488632"/>
                <a:gd name="connsiteY10" fmla="*/ 12216 h 287178"/>
                <a:gd name="connsiteX11" fmla="*/ 85511 w 488632"/>
                <a:gd name="connsiteY11" fmla="*/ 57222 h 287178"/>
                <a:gd name="connsiteX12" fmla="*/ 81225 w 488632"/>
                <a:gd name="connsiteY12" fmla="*/ 58079 h 287178"/>
                <a:gd name="connsiteX13" fmla="*/ 3215 w 488632"/>
                <a:gd name="connsiteY13" fmla="*/ 3215 h 287178"/>
                <a:gd name="connsiteX14" fmla="*/ 6644 w 488632"/>
                <a:gd name="connsiteY14" fmla="*/ 19074 h 287178"/>
                <a:gd name="connsiteX15" fmla="*/ 95369 w 488632"/>
                <a:gd name="connsiteY15" fmla="*/ 81653 h 287178"/>
                <a:gd name="connsiteX16" fmla="*/ 340114 w 488632"/>
                <a:gd name="connsiteY16" fmla="*/ 38791 h 287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88632" h="287178">
                  <a:moveTo>
                    <a:pt x="340114" y="38791"/>
                  </a:moveTo>
                  <a:lnTo>
                    <a:pt x="340114" y="38791"/>
                  </a:lnTo>
                  <a:lnTo>
                    <a:pt x="343972" y="38362"/>
                  </a:lnTo>
                  <a:lnTo>
                    <a:pt x="435697" y="102656"/>
                  </a:lnTo>
                  <a:lnTo>
                    <a:pt x="436555" y="106514"/>
                  </a:lnTo>
                  <a:lnTo>
                    <a:pt x="465272" y="271534"/>
                  </a:lnTo>
                  <a:lnTo>
                    <a:pt x="487132" y="286965"/>
                  </a:lnTo>
                  <a:cubicBezTo>
                    <a:pt x="484989" y="275392"/>
                    <a:pt x="482417" y="263819"/>
                    <a:pt x="480274" y="251817"/>
                  </a:cubicBezTo>
                  <a:cubicBezTo>
                    <a:pt x="471702" y="211955"/>
                    <a:pt x="469559" y="171236"/>
                    <a:pt x="461844" y="131802"/>
                  </a:cubicBezTo>
                  <a:cubicBezTo>
                    <a:pt x="458843" y="116800"/>
                    <a:pt x="455414" y="101798"/>
                    <a:pt x="451128" y="87226"/>
                  </a:cubicBezTo>
                  <a:lnTo>
                    <a:pt x="344400" y="12216"/>
                  </a:lnTo>
                  <a:lnTo>
                    <a:pt x="85511" y="57222"/>
                  </a:lnTo>
                  <a:lnTo>
                    <a:pt x="81225" y="58079"/>
                  </a:lnTo>
                  <a:lnTo>
                    <a:pt x="3215" y="3215"/>
                  </a:lnTo>
                  <a:cubicBezTo>
                    <a:pt x="4501" y="8359"/>
                    <a:pt x="5358" y="13930"/>
                    <a:pt x="6644" y="19074"/>
                  </a:cubicBezTo>
                  <a:lnTo>
                    <a:pt x="95369" y="81653"/>
                  </a:lnTo>
                  <a:lnTo>
                    <a:pt x="340114" y="3879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CEF504B2-0AC1-4031-9CEE-F4ADEE64650D}"/>
                </a:ext>
              </a:extLst>
            </p:cNvPr>
            <p:cNvSpPr/>
            <p:nvPr/>
          </p:nvSpPr>
          <p:spPr>
            <a:xfrm>
              <a:off x="6554843" y="4907542"/>
              <a:ext cx="505778" cy="171450"/>
            </a:xfrm>
            <a:custGeom>
              <a:avLst/>
              <a:gdLst>
                <a:gd name="connsiteX0" fmla="*/ 457557 w 505777"/>
                <a:gd name="connsiteY0" fmla="*/ 127945 h 171450"/>
                <a:gd name="connsiteX1" fmla="*/ 465701 w 505777"/>
                <a:gd name="connsiteY1" fmla="*/ 126659 h 171450"/>
                <a:gd name="connsiteX2" fmla="*/ 505992 w 505777"/>
                <a:gd name="connsiteY2" fmla="*/ 154948 h 171450"/>
                <a:gd name="connsiteX3" fmla="*/ 485847 w 505777"/>
                <a:gd name="connsiteY3" fmla="*/ 109514 h 171450"/>
                <a:gd name="connsiteX4" fmla="*/ 471702 w 505777"/>
                <a:gd name="connsiteY4" fmla="*/ 99655 h 171450"/>
                <a:gd name="connsiteX5" fmla="*/ 213670 w 505777"/>
                <a:gd name="connsiteY5" fmla="*/ 144661 h 171450"/>
                <a:gd name="connsiteX6" fmla="*/ 205526 w 505777"/>
                <a:gd name="connsiteY6" fmla="*/ 145947 h 171450"/>
                <a:gd name="connsiteX7" fmla="*/ 3215 w 505777"/>
                <a:gd name="connsiteY7" fmla="*/ 3215 h 171450"/>
                <a:gd name="connsiteX8" fmla="*/ 3215 w 505777"/>
                <a:gd name="connsiteY8" fmla="*/ 3215 h 171450"/>
                <a:gd name="connsiteX9" fmla="*/ 26789 w 505777"/>
                <a:gd name="connsiteY9" fmla="*/ 39219 h 171450"/>
                <a:gd name="connsiteX10" fmla="*/ 213241 w 505777"/>
                <a:gd name="connsiteY10" fmla="*/ 170378 h 171450"/>
                <a:gd name="connsiteX11" fmla="*/ 457557 w 505777"/>
                <a:gd name="connsiteY11" fmla="*/ 127945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5777" h="171450">
                  <a:moveTo>
                    <a:pt x="457557" y="127945"/>
                  </a:moveTo>
                  <a:lnTo>
                    <a:pt x="465701" y="126659"/>
                  </a:lnTo>
                  <a:lnTo>
                    <a:pt x="505992" y="154948"/>
                  </a:lnTo>
                  <a:cubicBezTo>
                    <a:pt x="499562" y="139946"/>
                    <a:pt x="492705" y="124516"/>
                    <a:pt x="485847" y="109514"/>
                  </a:cubicBezTo>
                  <a:lnTo>
                    <a:pt x="471702" y="99655"/>
                  </a:lnTo>
                  <a:lnTo>
                    <a:pt x="213670" y="144661"/>
                  </a:lnTo>
                  <a:lnTo>
                    <a:pt x="205526" y="145947"/>
                  </a:lnTo>
                  <a:lnTo>
                    <a:pt x="3215" y="3215"/>
                  </a:lnTo>
                  <a:cubicBezTo>
                    <a:pt x="3215" y="3215"/>
                    <a:pt x="3215" y="3215"/>
                    <a:pt x="3215" y="3215"/>
                  </a:cubicBezTo>
                  <a:cubicBezTo>
                    <a:pt x="10073" y="15645"/>
                    <a:pt x="18217" y="27647"/>
                    <a:pt x="26789" y="39219"/>
                  </a:cubicBezTo>
                  <a:lnTo>
                    <a:pt x="213241" y="170378"/>
                  </a:lnTo>
                  <a:lnTo>
                    <a:pt x="457557" y="12794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52ECB6B8-D0FB-4B3A-85D2-5EB45711624C}"/>
                </a:ext>
              </a:extLst>
            </p:cNvPr>
            <p:cNvSpPr/>
            <p:nvPr/>
          </p:nvSpPr>
          <p:spPr>
            <a:xfrm>
              <a:off x="6670143" y="5155716"/>
              <a:ext cx="518636" cy="445770"/>
            </a:xfrm>
            <a:custGeom>
              <a:avLst/>
              <a:gdLst>
                <a:gd name="connsiteX0" fmla="*/ 326827 w 518636"/>
                <a:gd name="connsiteY0" fmla="*/ 34505 h 445770"/>
                <a:gd name="connsiteX1" fmla="*/ 326827 w 518636"/>
                <a:gd name="connsiteY1" fmla="*/ 34505 h 445770"/>
                <a:gd name="connsiteX2" fmla="*/ 330684 w 518636"/>
                <a:gd name="connsiteY2" fmla="*/ 33647 h 445770"/>
                <a:gd name="connsiteX3" fmla="*/ 392406 w 518636"/>
                <a:gd name="connsiteY3" fmla="*/ 77367 h 445770"/>
                <a:gd name="connsiteX4" fmla="*/ 392835 w 518636"/>
                <a:gd name="connsiteY4" fmla="*/ 81225 h 445770"/>
                <a:gd name="connsiteX5" fmla="*/ 405693 w 518636"/>
                <a:gd name="connsiteY5" fmla="*/ 153662 h 445770"/>
                <a:gd name="connsiteX6" fmla="*/ 406551 w 518636"/>
                <a:gd name="connsiteY6" fmla="*/ 157520 h 445770"/>
                <a:gd name="connsiteX7" fmla="*/ 358974 w 518636"/>
                <a:gd name="connsiteY7" fmla="*/ 225243 h 445770"/>
                <a:gd name="connsiteX8" fmla="*/ 367117 w 518636"/>
                <a:gd name="connsiteY8" fmla="*/ 272391 h 445770"/>
                <a:gd name="connsiteX9" fmla="*/ 469559 w 518636"/>
                <a:gd name="connsiteY9" fmla="*/ 344400 h 445770"/>
                <a:gd name="connsiteX10" fmla="*/ 469987 w 518636"/>
                <a:gd name="connsiteY10" fmla="*/ 348258 h 445770"/>
                <a:gd name="connsiteX11" fmla="*/ 484132 w 518636"/>
                <a:gd name="connsiteY11" fmla="*/ 428840 h 445770"/>
                <a:gd name="connsiteX12" fmla="*/ 510278 w 518636"/>
                <a:gd name="connsiteY12" fmla="*/ 436126 h 445770"/>
                <a:gd name="connsiteX13" fmla="*/ 517993 w 518636"/>
                <a:gd name="connsiteY13" fmla="*/ 443413 h 445770"/>
                <a:gd name="connsiteX14" fmla="*/ 483703 w 518636"/>
                <a:gd name="connsiteY14" fmla="*/ 271534 h 445770"/>
                <a:gd name="connsiteX15" fmla="*/ 438269 w 518636"/>
                <a:gd name="connsiteY15" fmla="*/ 239816 h 445770"/>
                <a:gd name="connsiteX16" fmla="*/ 437412 w 518636"/>
                <a:gd name="connsiteY16" fmla="*/ 235958 h 445770"/>
                <a:gd name="connsiteX17" fmla="*/ 409123 w 518636"/>
                <a:gd name="connsiteY17" fmla="*/ 70938 h 445770"/>
                <a:gd name="connsiteX18" fmla="*/ 330684 w 518636"/>
                <a:gd name="connsiteY18" fmla="*/ 15645 h 445770"/>
                <a:gd name="connsiteX19" fmla="*/ 86368 w 518636"/>
                <a:gd name="connsiteY19" fmla="*/ 57650 h 445770"/>
                <a:gd name="connsiteX20" fmla="*/ 82082 w 518636"/>
                <a:gd name="connsiteY20" fmla="*/ 58507 h 445770"/>
                <a:gd name="connsiteX21" fmla="*/ 3215 w 518636"/>
                <a:gd name="connsiteY21" fmla="*/ 3215 h 445770"/>
                <a:gd name="connsiteX22" fmla="*/ 9215 w 518636"/>
                <a:gd name="connsiteY22" fmla="*/ 36648 h 445770"/>
                <a:gd name="connsiteX23" fmla="*/ 67937 w 518636"/>
                <a:gd name="connsiteY23" fmla="*/ 77796 h 445770"/>
                <a:gd name="connsiteX24" fmla="*/ 326827 w 518636"/>
                <a:gd name="connsiteY24" fmla="*/ 34505 h 445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18636" h="445770">
                  <a:moveTo>
                    <a:pt x="326827" y="34505"/>
                  </a:moveTo>
                  <a:lnTo>
                    <a:pt x="326827" y="34505"/>
                  </a:lnTo>
                  <a:lnTo>
                    <a:pt x="330684" y="33647"/>
                  </a:lnTo>
                  <a:lnTo>
                    <a:pt x="392406" y="77367"/>
                  </a:lnTo>
                  <a:lnTo>
                    <a:pt x="392835" y="81225"/>
                  </a:lnTo>
                  <a:lnTo>
                    <a:pt x="405693" y="153662"/>
                  </a:lnTo>
                  <a:lnTo>
                    <a:pt x="406551" y="157520"/>
                  </a:lnTo>
                  <a:lnTo>
                    <a:pt x="358974" y="225243"/>
                  </a:lnTo>
                  <a:lnTo>
                    <a:pt x="367117" y="272391"/>
                  </a:lnTo>
                  <a:lnTo>
                    <a:pt x="469559" y="344400"/>
                  </a:lnTo>
                  <a:lnTo>
                    <a:pt x="469987" y="348258"/>
                  </a:lnTo>
                  <a:lnTo>
                    <a:pt x="484132" y="428840"/>
                  </a:lnTo>
                  <a:cubicBezTo>
                    <a:pt x="493133" y="428411"/>
                    <a:pt x="502134" y="430554"/>
                    <a:pt x="510278" y="436126"/>
                  </a:cubicBezTo>
                  <a:cubicBezTo>
                    <a:pt x="513279" y="438269"/>
                    <a:pt x="515850" y="440841"/>
                    <a:pt x="517993" y="443413"/>
                  </a:cubicBezTo>
                  <a:cubicBezTo>
                    <a:pt x="506420" y="386406"/>
                    <a:pt x="494848" y="328970"/>
                    <a:pt x="483703" y="271534"/>
                  </a:cubicBezTo>
                  <a:lnTo>
                    <a:pt x="438269" y="239816"/>
                  </a:lnTo>
                  <a:lnTo>
                    <a:pt x="437412" y="235958"/>
                  </a:lnTo>
                  <a:lnTo>
                    <a:pt x="409123" y="70938"/>
                  </a:lnTo>
                  <a:lnTo>
                    <a:pt x="330684" y="15645"/>
                  </a:lnTo>
                  <a:lnTo>
                    <a:pt x="86368" y="57650"/>
                  </a:lnTo>
                  <a:lnTo>
                    <a:pt x="82082" y="58507"/>
                  </a:lnTo>
                  <a:lnTo>
                    <a:pt x="3215" y="3215"/>
                  </a:lnTo>
                  <a:cubicBezTo>
                    <a:pt x="5358" y="14359"/>
                    <a:pt x="7501" y="25504"/>
                    <a:pt x="9215" y="36648"/>
                  </a:cubicBezTo>
                  <a:lnTo>
                    <a:pt x="67937" y="77796"/>
                  </a:lnTo>
                  <a:lnTo>
                    <a:pt x="326827" y="345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37AF0D1E-B17C-4CB3-B39A-B4D52910921D}"/>
                </a:ext>
              </a:extLst>
            </p:cNvPr>
            <p:cNvSpPr/>
            <p:nvPr/>
          </p:nvSpPr>
          <p:spPr>
            <a:xfrm>
              <a:off x="6638425" y="5033986"/>
              <a:ext cx="467201" cy="137160"/>
            </a:xfrm>
            <a:custGeom>
              <a:avLst/>
              <a:gdLst>
                <a:gd name="connsiteX0" fmla="*/ 368403 w 467201"/>
                <a:gd name="connsiteY0" fmla="*/ 71795 h 137160"/>
                <a:gd name="connsiteX1" fmla="*/ 368403 w 467201"/>
                <a:gd name="connsiteY1" fmla="*/ 71795 h 137160"/>
                <a:gd name="connsiteX2" fmla="*/ 372261 w 467201"/>
                <a:gd name="connsiteY2" fmla="*/ 70938 h 137160"/>
                <a:gd name="connsiteX3" fmla="*/ 464415 w 467201"/>
                <a:gd name="connsiteY3" fmla="*/ 136088 h 137160"/>
                <a:gd name="connsiteX4" fmla="*/ 449842 w 467201"/>
                <a:gd name="connsiteY4" fmla="*/ 96227 h 137160"/>
                <a:gd name="connsiteX5" fmla="*/ 372690 w 467201"/>
                <a:gd name="connsiteY5" fmla="*/ 41791 h 137160"/>
                <a:gd name="connsiteX6" fmla="*/ 128373 w 467201"/>
                <a:gd name="connsiteY6" fmla="*/ 84225 h 137160"/>
                <a:gd name="connsiteX7" fmla="*/ 120229 w 467201"/>
                <a:gd name="connsiteY7" fmla="*/ 85940 h 137160"/>
                <a:gd name="connsiteX8" fmla="*/ 3215 w 467201"/>
                <a:gd name="connsiteY8" fmla="*/ 3215 h 137160"/>
                <a:gd name="connsiteX9" fmla="*/ 20788 w 467201"/>
                <a:gd name="connsiteY9" fmla="*/ 53793 h 137160"/>
                <a:gd name="connsiteX10" fmla="*/ 109942 w 467201"/>
                <a:gd name="connsiteY10" fmla="*/ 116372 h 137160"/>
                <a:gd name="connsiteX11" fmla="*/ 368403 w 467201"/>
                <a:gd name="connsiteY11" fmla="*/ 71795 h 13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7201" h="137160">
                  <a:moveTo>
                    <a:pt x="368403" y="71795"/>
                  </a:moveTo>
                  <a:lnTo>
                    <a:pt x="368403" y="71795"/>
                  </a:lnTo>
                  <a:lnTo>
                    <a:pt x="372261" y="70938"/>
                  </a:lnTo>
                  <a:lnTo>
                    <a:pt x="464415" y="136088"/>
                  </a:lnTo>
                  <a:cubicBezTo>
                    <a:pt x="459700" y="122801"/>
                    <a:pt x="454986" y="109514"/>
                    <a:pt x="449842" y="96227"/>
                  </a:cubicBezTo>
                  <a:lnTo>
                    <a:pt x="372690" y="41791"/>
                  </a:lnTo>
                  <a:lnTo>
                    <a:pt x="128373" y="84225"/>
                  </a:lnTo>
                  <a:lnTo>
                    <a:pt x="120229" y="85940"/>
                  </a:lnTo>
                  <a:lnTo>
                    <a:pt x="3215" y="3215"/>
                  </a:lnTo>
                  <a:cubicBezTo>
                    <a:pt x="10930" y="19503"/>
                    <a:pt x="16502" y="36219"/>
                    <a:pt x="20788" y="53793"/>
                  </a:cubicBezTo>
                  <a:lnTo>
                    <a:pt x="109942" y="116372"/>
                  </a:lnTo>
                  <a:lnTo>
                    <a:pt x="368403" y="7179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BD4CAB69-F865-4AEC-9E56-EF381C54F4FF}"/>
                </a:ext>
              </a:extLst>
            </p:cNvPr>
            <p:cNvSpPr/>
            <p:nvPr/>
          </p:nvSpPr>
          <p:spPr>
            <a:xfrm>
              <a:off x="6681287" y="5207151"/>
              <a:ext cx="548640" cy="582930"/>
            </a:xfrm>
            <a:custGeom>
              <a:avLst/>
              <a:gdLst>
                <a:gd name="connsiteX0" fmla="*/ 515422 w 548640"/>
                <a:gd name="connsiteY0" fmla="*/ 433554 h 582930"/>
                <a:gd name="connsiteX1" fmla="*/ 515422 w 548640"/>
                <a:gd name="connsiteY1" fmla="*/ 433554 h 582930"/>
                <a:gd name="connsiteX2" fmla="*/ 509421 w 548640"/>
                <a:gd name="connsiteY2" fmla="*/ 445127 h 582930"/>
                <a:gd name="connsiteX3" fmla="*/ 449414 w 548640"/>
                <a:gd name="connsiteY3" fmla="*/ 455843 h 582930"/>
                <a:gd name="connsiteX4" fmla="*/ 439126 w 548640"/>
                <a:gd name="connsiteY4" fmla="*/ 395835 h 582930"/>
                <a:gd name="connsiteX5" fmla="*/ 453700 w 548640"/>
                <a:gd name="connsiteY5" fmla="*/ 383405 h 582930"/>
                <a:gd name="connsiteX6" fmla="*/ 439984 w 548640"/>
                <a:gd name="connsiteY6" fmla="*/ 304967 h 582930"/>
                <a:gd name="connsiteX7" fmla="*/ 337542 w 548640"/>
                <a:gd name="connsiteY7" fmla="*/ 232958 h 582930"/>
                <a:gd name="connsiteX8" fmla="*/ 336685 w 548640"/>
                <a:gd name="connsiteY8" fmla="*/ 229100 h 582930"/>
                <a:gd name="connsiteX9" fmla="*/ 327255 w 548640"/>
                <a:gd name="connsiteY9" fmla="*/ 173379 h 582930"/>
                <a:gd name="connsiteX10" fmla="*/ 326398 w 548640"/>
                <a:gd name="connsiteY10" fmla="*/ 169521 h 582930"/>
                <a:gd name="connsiteX11" fmla="*/ 373975 w 548640"/>
                <a:gd name="connsiteY11" fmla="*/ 101798 h 582930"/>
                <a:gd name="connsiteX12" fmla="*/ 362831 w 548640"/>
                <a:gd name="connsiteY12" fmla="*/ 37076 h 582930"/>
                <a:gd name="connsiteX13" fmla="*/ 314397 w 548640"/>
                <a:gd name="connsiteY13" fmla="*/ 3215 h 582930"/>
                <a:gd name="connsiteX14" fmla="*/ 56793 w 548640"/>
                <a:gd name="connsiteY14" fmla="*/ 47792 h 582930"/>
                <a:gd name="connsiteX15" fmla="*/ 52507 w 548640"/>
                <a:gd name="connsiteY15" fmla="*/ 48649 h 582930"/>
                <a:gd name="connsiteX16" fmla="*/ 3215 w 548640"/>
                <a:gd name="connsiteY16" fmla="*/ 13930 h 582930"/>
                <a:gd name="connsiteX17" fmla="*/ 10930 w 548640"/>
                <a:gd name="connsiteY17" fmla="*/ 59794 h 582930"/>
                <a:gd name="connsiteX18" fmla="*/ 73081 w 548640"/>
                <a:gd name="connsiteY18" fmla="*/ 103513 h 582930"/>
                <a:gd name="connsiteX19" fmla="*/ 247531 w 548640"/>
                <a:gd name="connsiteY19" fmla="*/ 72652 h 582930"/>
                <a:gd name="connsiteX20" fmla="*/ 253532 w 548640"/>
                <a:gd name="connsiteY20" fmla="*/ 59794 h 582930"/>
                <a:gd name="connsiteX21" fmla="*/ 313111 w 548640"/>
                <a:gd name="connsiteY21" fmla="*/ 49506 h 582930"/>
                <a:gd name="connsiteX22" fmla="*/ 323826 w 548640"/>
                <a:gd name="connsiteY22" fmla="*/ 109514 h 582930"/>
                <a:gd name="connsiteX23" fmla="*/ 263819 w 548640"/>
                <a:gd name="connsiteY23" fmla="*/ 119801 h 582930"/>
                <a:gd name="connsiteX24" fmla="*/ 246674 w 548640"/>
                <a:gd name="connsiteY24" fmla="*/ 93226 h 582930"/>
                <a:gd name="connsiteX25" fmla="*/ 72223 w 548640"/>
                <a:gd name="connsiteY25" fmla="*/ 123658 h 582930"/>
                <a:gd name="connsiteX26" fmla="*/ 67937 w 548640"/>
                <a:gd name="connsiteY26" fmla="*/ 124516 h 582930"/>
                <a:gd name="connsiteX27" fmla="*/ 15216 w 548640"/>
                <a:gd name="connsiteY27" fmla="*/ 87654 h 582930"/>
                <a:gd name="connsiteX28" fmla="*/ 19502 w 548640"/>
                <a:gd name="connsiteY28" fmla="*/ 112086 h 582930"/>
                <a:gd name="connsiteX29" fmla="*/ 58079 w 548640"/>
                <a:gd name="connsiteY29" fmla="*/ 139089 h 582930"/>
                <a:gd name="connsiteX30" fmla="*/ 200811 w 548640"/>
                <a:gd name="connsiteY30" fmla="*/ 114229 h 582930"/>
                <a:gd name="connsiteX31" fmla="*/ 204668 w 548640"/>
                <a:gd name="connsiteY31" fmla="*/ 113800 h 582930"/>
                <a:gd name="connsiteX32" fmla="*/ 278392 w 548640"/>
                <a:gd name="connsiteY32" fmla="*/ 165664 h 582930"/>
                <a:gd name="connsiteX33" fmla="*/ 279249 w 548640"/>
                <a:gd name="connsiteY33" fmla="*/ 169521 h 582930"/>
                <a:gd name="connsiteX34" fmla="*/ 299823 w 548640"/>
                <a:gd name="connsiteY34" fmla="*/ 287393 h 582930"/>
                <a:gd name="connsiteX35" fmla="*/ 307110 w 548640"/>
                <a:gd name="connsiteY35" fmla="*/ 292537 h 582930"/>
                <a:gd name="connsiteX36" fmla="*/ 361117 w 548640"/>
                <a:gd name="connsiteY36" fmla="*/ 288679 h 582930"/>
                <a:gd name="connsiteX37" fmla="*/ 371404 w 548640"/>
                <a:gd name="connsiteY37" fmla="*/ 348686 h 582930"/>
                <a:gd name="connsiteX38" fmla="*/ 311825 w 548640"/>
                <a:gd name="connsiteY38" fmla="*/ 358973 h 582930"/>
                <a:gd name="connsiteX39" fmla="*/ 296394 w 548640"/>
                <a:gd name="connsiteY39" fmla="*/ 309253 h 582930"/>
                <a:gd name="connsiteX40" fmla="*/ 281821 w 548640"/>
                <a:gd name="connsiteY40" fmla="*/ 298966 h 582930"/>
                <a:gd name="connsiteX41" fmla="*/ 280964 w 548640"/>
                <a:gd name="connsiteY41" fmla="*/ 294680 h 582930"/>
                <a:gd name="connsiteX42" fmla="*/ 260819 w 548640"/>
                <a:gd name="connsiteY42" fmla="*/ 177665 h 582930"/>
                <a:gd name="connsiteX43" fmla="*/ 199954 w 548640"/>
                <a:gd name="connsiteY43" fmla="*/ 134803 h 582930"/>
                <a:gd name="connsiteX44" fmla="*/ 57222 w 548640"/>
                <a:gd name="connsiteY44" fmla="*/ 159663 h 582930"/>
                <a:gd name="connsiteX45" fmla="*/ 53364 w 548640"/>
                <a:gd name="connsiteY45" fmla="*/ 160091 h 582930"/>
                <a:gd name="connsiteX46" fmla="*/ 24646 w 548640"/>
                <a:gd name="connsiteY46" fmla="*/ 139946 h 582930"/>
                <a:gd name="connsiteX47" fmla="*/ 27646 w 548640"/>
                <a:gd name="connsiteY47" fmla="*/ 156663 h 582930"/>
                <a:gd name="connsiteX48" fmla="*/ 119801 w 548640"/>
                <a:gd name="connsiteY48" fmla="*/ 221385 h 582930"/>
                <a:gd name="connsiteX49" fmla="*/ 153233 w 548640"/>
                <a:gd name="connsiteY49" fmla="*/ 215813 h 582930"/>
                <a:gd name="connsiteX50" fmla="*/ 160949 w 548640"/>
                <a:gd name="connsiteY50" fmla="*/ 193096 h 582930"/>
                <a:gd name="connsiteX51" fmla="*/ 220528 w 548640"/>
                <a:gd name="connsiteY51" fmla="*/ 182809 h 582930"/>
                <a:gd name="connsiteX52" fmla="*/ 231243 w 548640"/>
                <a:gd name="connsiteY52" fmla="*/ 242388 h 582930"/>
                <a:gd name="connsiteX53" fmla="*/ 171236 w 548640"/>
                <a:gd name="connsiteY53" fmla="*/ 252675 h 582930"/>
                <a:gd name="connsiteX54" fmla="*/ 157091 w 548640"/>
                <a:gd name="connsiteY54" fmla="*/ 235101 h 582930"/>
                <a:gd name="connsiteX55" fmla="*/ 115515 w 548640"/>
                <a:gd name="connsiteY55" fmla="*/ 242388 h 582930"/>
                <a:gd name="connsiteX56" fmla="*/ 34076 w 548640"/>
                <a:gd name="connsiteY56" fmla="*/ 184952 h 582930"/>
                <a:gd name="connsiteX57" fmla="*/ 42220 w 548640"/>
                <a:gd name="connsiteY57" fmla="*/ 220099 h 582930"/>
                <a:gd name="connsiteX58" fmla="*/ 44363 w 548640"/>
                <a:gd name="connsiteY58" fmla="*/ 226957 h 582930"/>
                <a:gd name="connsiteX59" fmla="*/ 545854 w 548640"/>
                <a:gd name="connsiteY59" fmla="*/ 580144 h 582930"/>
                <a:gd name="connsiteX60" fmla="*/ 515422 w 548640"/>
                <a:gd name="connsiteY60" fmla="*/ 433554 h 582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548640" h="582930">
                  <a:moveTo>
                    <a:pt x="515422" y="433554"/>
                  </a:moveTo>
                  <a:lnTo>
                    <a:pt x="515422" y="433554"/>
                  </a:lnTo>
                  <a:cubicBezTo>
                    <a:pt x="514136" y="437412"/>
                    <a:pt x="511993" y="441698"/>
                    <a:pt x="509421" y="445127"/>
                  </a:cubicBezTo>
                  <a:cubicBezTo>
                    <a:pt x="495705" y="464415"/>
                    <a:pt x="468702" y="469130"/>
                    <a:pt x="449414" y="455843"/>
                  </a:cubicBezTo>
                  <a:cubicBezTo>
                    <a:pt x="430125" y="442555"/>
                    <a:pt x="425410" y="415552"/>
                    <a:pt x="439126" y="395835"/>
                  </a:cubicBezTo>
                  <a:cubicBezTo>
                    <a:pt x="442984" y="390263"/>
                    <a:pt x="448127" y="386406"/>
                    <a:pt x="453700" y="383405"/>
                  </a:cubicBezTo>
                  <a:lnTo>
                    <a:pt x="439984" y="304967"/>
                  </a:lnTo>
                  <a:lnTo>
                    <a:pt x="337542" y="232958"/>
                  </a:lnTo>
                  <a:lnTo>
                    <a:pt x="336685" y="229100"/>
                  </a:lnTo>
                  <a:lnTo>
                    <a:pt x="327255" y="173379"/>
                  </a:lnTo>
                  <a:lnTo>
                    <a:pt x="326398" y="169521"/>
                  </a:lnTo>
                  <a:lnTo>
                    <a:pt x="373975" y="101798"/>
                  </a:lnTo>
                  <a:lnTo>
                    <a:pt x="362831" y="37076"/>
                  </a:lnTo>
                  <a:lnTo>
                    <a:pt x="314397" y="3215"/>
                  </a:lnTo>
                  <a:lnTo>
                    <a:pt x="56793" y="47792"/>
                  </a:lnTo>
                  <a:lnTo>
                    <a:pt x="52507" y="48649"/>
                  </a:lnTo>
                  <a:lnTo>
                    <a:pt x="3215" y="13930"/>
                  </a:lnTo>
                  <a:cubicBezTo>
                    <a:pt x="5787" y="29361"/>
                    <a:pt x="8358" y="44363"/>
                    <a:pt x="10930" y="59794"/>
                  </a:cubicBezTo>
                  <a:lnTo>
                    <a:pt x="73081" y="103513"/>
                  </a:lnTo>
                  <a:lnTo>
                    <a:pt x="247531" y="72652"/>
                  </a:lnTo>
                  <a:cubicBezTo>
                    <a:pt x="248817" y="68366"/>
                    <a:pt x="250960" y="63651"/>
                    <a:pt x="253532" y="59794"/>
                  </a:cubicBezTo>
                  <a:cubicBezTo>
                    <a:pt x="267248" y="40505"/>
                    <a:pt x="293822" y="35790"/>
                    <a:pt x="313111" y="49506"/>
                  </a:cubicBezTo>
                  <a:cubicBezTo>
                    <a:pt x="332399" y="63222"/>
                    <a:pt x="337542" y="90226"/>
                    <a:pt x="323826" y="109514"/>
                  </a:cubicBezTo>
                  <a:cubicBezTo>
                    <a:pt x="310110" y="128802"/>
                    <a:pt x="283107" y="133517"/>
                    <a:pt x="263819" y="119801"/>
                  </a:cubicBezTo>
                  <a:cubicBezTo>
                    <a:pt x="254389" y="113372"/>
                    <a:pt x="248817" y="103513"/>
                    <a:pt x="246674" y="93226"/>
                  </a:cubicBezTo>
                  <a:lnTo>
                    <a:pt x="72223" y="123658"/>
                  </a:lnTo>
                  <a:lnTo>
                    <a:pt x="67937" y="124516"/>
                  </a:lnTo>
                  <a:lnTo>
                    <a:pt x="15216" y="87654"/>
                  </a:lnTo>
                  <a:cubicBezTo>
                    <a:pt x="16502" y="95798"/>
                    <a:pt x="18217" y="103942"/>
                    <a:pt x="19502" y="112086"/>
                  </a:cubicBezTo>
                  <a:lnTo>
                    <a:pt x="58079" y="139089"/>
                  </a:lnTo>
                  <a:lnTo>
                    <a:pt x="200811" y="114229"/>
                  </a:lnTo>
                  <a:lnTo>
                    <a:pt x="204668" y="113800"/>
                  </a:lnTo>
                  <a:lnTo>
                    <a:pt x="278392" y="165664"/>
                  </a:lnTo>
                  <a:lnTo>
                    <a:pt x="279249" y="169521"/>
                  </a:lnTo>
                  <a:lnTo>
                    <a:pt x="299823" y="287393"/>
                  </a:lnTo>
                  <a:lnTo>
                    <a:pt x="307110" y="292537"/>
                  </a:lnTo>
                  <a:cubicBezTo>
                    <a:pt x="321683" y="278821"/>
                    <a:pt x="343972" y="276678"/>
                    <a:pt x="361117" y="288679"/>
                  </a:cubicBezTo>
                  <a:cubicBezTo>
                    <a:pt x="380405" y="302395"/>
                    <a:pt x="385120" y="328970"/>
                    <a:pt x="371404" y="348686"/>
                  </a:cubicBezTo>
                  <a:cubicBezTo>
                    <a:pt x="357688" y="368404"/>
                    <a:pt x="331113" y="372690"/>
                    <a:pt x="311825" y="358973"/>
                  </a:cubicBezTo>
                  <a:cubicBezTo>
                    <a:pt x="295537" y="347401"/>
                    <a:pt x="289965" y="327255"/>
                    <a:pt x="296394" y="309253"/>
                  </a:cubicBezTo>
                  <a:lnTo>
                    <a:pt x="281821" y="298966"/>
                  </a:lnTo>
                  <a:lnTo>
                    <a:pt x="280964" y="294680"/>
                  </a:lnTo>
                  <a:lnTo>
                    <a:pt x="260819" y="177665"/>
                  </a:lnTo>
                  <a:lnTo>
                    <a:pt x="199954" y="134803"/>
                  </a:lnTo>
                  <a:lnTo>
                    <a:pt x="57222" y="159663"/>
                  </a:lnTo>
                  <a:lnTo>
                    <a:pt x="53364" y="160091"/>
                  </a:lnTo>
                  <a:lnTo>
                    <a:pt x="24646" y="139946"/>
                  </a:lnTo>
                  <a:cubicBezTo>
                    <a:pt x="25503" y="145519"/>
                    <a:pt x="26789" y="151090"/>
                    <a:pt x="27646" y="156663"/>
                  </a:cubicBezTo>
                  <a:lnTo>
                    <a:pt x="119801" y="221385"/>
                  </a:lnTo>
                  <a:lnTo>
                    <a:pt x="153233" y="215813"/>
                  </a:lnTo>
                  <a:cubicBezTo>
                    <a:pt x="153662" y="207669"/>
                    <a:pt x="155805" y="199954"/>
                    <a:pt x="160949" y="193096"/>
                  </a:cubicBezTo>
                  <a:cubicBezTo>
                    <a:pt x="174665" y="173808"/>
                    <a:pt x="201240" y="169093"/>
                    <a:pt x="220528" y="182809"/>
                  </a:cubicBezTo>
                  <a:cubicBezTo>
                    <a:pt x="239816" y="196524"/>
                    <a:pt x="244959" y="223100"/>
                    <a:pt x="231243" y="242388"/>
                  </a:cubicBezTo>
                  <a:cubicBezTo>
                    <a:pt x="217527" y="261676"/>
                    <a:pt x="190524" y="266391"/>
                    <a:pt x="171236" y="252675"/>
                  </a:cubicBezTo>
                  <a:cubicBezTo>
                    <a:pt x="164806" y="247959"/>
                    <a:pt x="160092" y="241959"/>
                    <a:pt x="157091" y="235101"/>
                  </a:cubicBezTo>
                  <a:lnTo>
                    <a:pt x="115515" y="242388"/>
                  </a:lnTo>
                  <a:lnTo>
                    <a:pt x="34076" y="184952"/>
                  </a:lnTo>
                  <a:cubicBezTo>
                    <a:pt x="36647" y="196954"/>
                    <a:pt x="39219" y="208526"/>
                    <a:pt x="42220" y="220099"/>
                  </a:cubicBezTo>
                  <a:cubicBezTo>
                    <a:pt x="42648" y="222242"/>
                    <a:pt x="43506" y="224385"/>
                    <a:pt x="44363" y="226957"/>
                  </a:cubicBezTo>
                  <a:lnTo>
                    <a:pt x="545854" y="580144"/>
                  </a:lnTo>
                  <a:cubicBezTo>
                    <a:pt x="535567" y="530423"/>
                    <a:pt x="525280" y="481989"/>
                    <a:pt x="515422" y="43355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F47D7093-59A7-4F6F-A8E1-EDA5D3305394}"/>
                </a:ext>
              </a:extLst>
            </p:cNvPr>
            <p:cNvSpPr/>
            <p:nvPr/>
          </p:nvSpPr>
          <p:spPr>
            <a:xfrm>
              <a:off x="7763995" y="6684621"/>
              <a:ext cx="77153" cy="137160"/>
            </a:xfrm>
            <a:custGeom>
              <a:avLst/>
              <a:gdLst>
                <a:gd name="connsiteX0" fmla="*/ 73509 w 77152"/>
                <a:gd name="connsiteY0" fmla="*/ 86797 h 137160"/>
                <a:gd name="connsiteX1" fmla="*/ 55507 w 77152"/>
                <a:gd name="connsiteY1" fmla="*/ 79510 h 137160"/>
                <a:gd name="connsiteX2" fmla="*/ 55507 w 77152"/>
                <a:gd name="connsiteY2" fmla="*/ 79510 h 137160"/>
                <a:gd name="connsiteX3" fmla="*/ 40505 w 77152"/>
                <a:gd name="connsiteY3" fmla="*/ 28075 h 137160"/>
                <a:gd name="connsiteX4" fmla="*/ 22074 w 77152"/>
                <a:gd name="connsiteY4" fmla="*/ 4929 h 137160"/>
                <a:gd name="connsiteX5" fmla="*/ 20360 w 77152"/>
                <a:gd name="connsiteY5" fmla="*/ 3215 h 137160"/>
                <a:gd name="connsiteX6" fmla="*/ 3215 w 77152"/>
                <a:gd name="connsiteY6" fmla="*/ 27646 h 137160"/>
                <a:gd name="connsiteX7" fmla="*/ 21646 w 77152"/>
                <a:gd name="connsiteY7" fmla="*/ 134802 h 137160"/>
                <a:gd name="connsiteX8" fmla="*/ 40505 w 77152"/>
                <a:gd name="connsiteY8" fmla="*/ 130516 h 137160"/>
                <a:gd name="connsiteX9" fmla="*/ 72652 w 77152"/>
                <a:gd name="connsiteY9" fmla="*/ 106942 h 137160"/>
                <a:gd name="connsiteX10" fmla="*/ 73509 w 77152"/>
                <a:gd name="connsiteY10" fmla="*/ 86797 h 13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7152" h="137160">
                  <a:moveTo>
                    <a:pt x="73509" y="86797"/>
                  </a:moveTo>
                  <a:cubicBezTo>
                    <a:pt x="67080" y="85939"/>
                    <a:pt x="61079" y="83367"/>
                    <a:pt x="55507" y="79510"/>
                  </a:cubicBezTo>
                  <a:lnTo>
                    <a:pt x="55507" y="79510"/>
                  </a:lnTo>
                  <a:cubicBezTo>
                    <a:pt x="38791" y="67937"/>
                    <a:pt x="33218" y="46077"/>
                    <a:pt x="40505" y="28075"/>
                  </a:cubicBezTo>
                  <a:cubicBezTo>
                    <a:pt x="34504" y="19931"/>
                    <a:pt x="28503" y="12216"/>
                    <a:pt x="22074" y="4929"/>
                  </a:cubicBezTo>
                  <a:cubicBezTo>
                    <a:pt x="21646" y="4072"/>
                    <a:pt x="20788" y="3643"/>
                    <a:pt x="20360" y="3215"/>
                  </a:cubicBezTo>
                  <a:lnTo>
                    <a:pt x="3215" y="27646"/>
                  </a:lnTo>
                  <a:lnTo>
                    <a:pt x="21646" y="134802"/>
                  </a:lnTo>
                  <a:cubicBezTo>
                    <a:pt x="28075" y="133945"/>
                    <a:pt x="34504" y="133088"/>
                    <a:pt x="40505" y="130516"/>
                  </a:cubicBezTo>
                  <a:cubicBezTo>
                    <a:pt x="52507" y="125373"/>
                    <a:pt x="67080" y="119800"/>
                    <a:pt x="72652" y="106942"/>
                  </a:cubicBezTo>
                  <a:cubicBezTo>
                    <a:pt x="75224" y="100084"/>
                    <a:pt x="74795" y="93226"/>
                    <a:pt x="73509" y="867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946041A8-34FF-40C0-BB9F-7DB0D0DDB63B}"/>
                </a:ext>
              </a:extLst>
            </p:cNvPr>
            <p:cNvSpPr/>
            <p:nvPr/>
          </p:nvSpPr>
          <p:spPr>
            <a:xfrm>
              <a:off x="6748153" y="5507188"/>
              <a:ext cx="990124" cy="1337310"/>
            </a:xfrm>
            <a:custGeom>
              <a:avLst/>
              <a:gdLst>
                <a:gd name="connsiteX0" fmla="*/ 968478 w 990123"/>
                <a:gd name="connsiteY0" fmla="*/ 1134356 h 1337310"/>
                <a:gd name="connsiteX1" fmla="*/ 968478 w 990123"/>
                <a:gd name="connsiteY1" fmla="*/ 1134356 h 1337310"/>
                <a:gd name="connsiteX2" fmla="*/ 926044 w 990123"/>
                <a:gd name="connsiteY2" fmla="*/ 1118068 h 1337310"/>
                <a:gd name="connsiteX3" fmla="*/ 734020 w 990123"/>
                <a:gd name="connsiteY3" fmla="*/ 909757 h 1337310"/>
                <a:gd name="connsiteX4" fmla="*/ 624721 w 990123"/>
                <a:gd name="connsiteY4" fmla="*/ 756309 h 1337310"/>
                <a:gd name="connsiteX5" fmla="*/ 612291 w 990123"/>
                <a:gd name="connsiteY5" fmla="*/ 732306 h 1337310"/>
                <a:gd name="connsiteX6" fmla="*/ 594289 w 990123"/>
                <a:gd name="connsiteY6" fmla="*/ 725019 h 1337310"/>
                <a:gd name="connsiteX7" fmla="*/ 583144 w 990123"/>
                <a:gd name="connsiteY7" fmla="*/ 665869 h 1337310"/>
                <a:gd name="connsiteX8" fmla="*/ 564285 w 990123"/>
                <a:gd name="connsiteY8" fmla="*/ 611005 h 1337310"/>
                <a:gd name="connsiteX9" fmla="*/ 561713 w 990123"/>
                <a:gd name="connsiteY9" fmla="*/ 611434 h 1337310"/>
                <a:gd name="connsiteX10" fmla="*/ 480274 w 990123"/>
                <a:gd name="connsiteY10" fmla="*/ 553998 h 1337310"/>
                <a:gd name="connsiteX11" fmla="*/ 478560 w 990123"/>
                <a:gd name="connsiteY11" fmla="*/ 544140 h 1337310"/>
                <a:gd name="connsiteX12" fmla="*/ 438269 w 990123"/>
                <a:gd name="connsiteY12" fmla="*/ 309682 h 1337310"/>
                <a:gd name="connsiteX13" fmla="*/ 3215 w 990123"/>
                <a:gd name="connsiteY13" fmla="*/ 3215 h 1337310"/>
                <a:gd name="connsiteX14" fmla="*/ 38791 w 990123"/>
                <a:gd name="connsiteY14" fmla="*/ 87654 h 1337310"/>
                <a:gd name="connsiteX15" fmla="*/ 355116 w 990123"/>
                <a:gd name="connsiteY15" fmla="*/ 310110 h 1337310"/>
                <a:gd name="connsiteX16" fmla="*/ 356830 w 990123"/>
                <a:gd name="connsiteY16" fmla="*/ 318254 h 1337310"/>
                <a:gd name="connsiteX17" fmla="*/ 383405 w 990123"/>
                <a:gd name="connsiteY17" fmla="*/ 472131 h 1337310"/>
                <a:gd name="connsiteX18" fmla="*/ 388977 w 990123"/>
                <a:gd name="connsiteY18" fmla="*/ 527852 h 1337310"/>
                <a:gd name="connsiteX19" fmla="*/ 329398 w 990123"/>
                <a:gd name="connsiteY19" fmla="*/ 538139 h 1337310"/>
                <a:gd name="connsiteX20" fmla="*/ 319111 w 990123"/>
                <a:gd name="connsiteY20" fmla="*/ 478560 h 1337310"/>
                <a:gd name="connsiteX21" fmla="*/ 342257 w 990123"/>
                <a:gd name="connsiteY21" fmla="*/ 462272 h 1337310"/>
                <a:gd name="connsiteX22" fmla="*/ 319968 w 990123"/>
                <a:gd name="connsiteY22" fmla="*/ 333256 h 1337310"/>
                <a:gd name="connsiteX23" fmla="*/ 75652 w 990123"/>
                <a:gd name="connsiteY23" fmla="*/ 161377 h 1337310"/>
                <a:gd name="connsiteX24" fmla="*/ 106942 w 990123"/>
                <a:gd name="connsiteY24" fmla="*/ 220099 h 1337310"/>
                <a:gd name="connsiteX25" fmla="*/ 183237 w 990123"/>
                <a:gd name="connsiteY25" fmla="*/ 342686 h 1337310"/>
                <a:gd name="connsiteX26" fmla="*/ 195239 w 990123"/>
                <a:gd name="connsiteY26" fmla="*/ 362403 h 1337310"/>
                <a:gd name="connsiteX27" fmla="*/ 235529 w 990123"/>
                <a:gd name="connsiteY27" fmla="*/ 367117 h 1337310"/>
                <a:gd name="connsiteX28" fmla="*/ 245816 w 990123"/>
                <a:gd name="connsiteY28" fmla="*/ 427125 h 1337310"/>
                <a:gd name="connsiteX29" fmla="*/ 235529 w 990123"/>
                <a:gd name="connsiteY29" fmla="*/ 437412 h 1337310"/>
                <a:gd name="connsiteX30" fmla="*/ 254389 w 990123"/>
                <a:gd name="connsiteY30" fmla="*/ 477703 h 1337310"/>
                <a:gd name="connsiteX31" fmla="*/ 343114 w 990123"/>
                <a:gd name="connsiteY31" fmla="*/ 695873 h 1337310"/>
                <a:gd name="connsiteX32" fmla="*/ 359402 w 990123"/>
                <a:gd name="connsiteY32" fmla="*/ 761024 h 1337310"/>
                <a:gd name="connsiteX33" fmla="*/ 325541 w 990123"/>
                <a:gd name="connsiteY33" fmla="*/ 849749 h 1337310"/>
                <a:gd name="connsiteX34" fmla="*/ 324683 w 990123"/>
                <a:gd name="connsiteY34" fmla="*/ 854035 h 1337310"/>
                <a:gd name="connsiteX35" fmla="*/ 500420 w 990123"/>
                <a:gd name="connsiteY35" fmla="*/ 823603 h 1337310"/>
                <a:gd name="connsiteX36" fmla="*/ 507278 w 990123"/>
                <a:gd name="connsiteY36" fmla="*/ 808601 h 1337310"/>
                <a:gd name="connsiteX37" fmla="*/ 566857 w 990123"/>
                <a:gd name="connsiteY37" fmla="*/ 797886 h 1337310"/>
                <a:gd name="connsiteX38" fmla="*/ 577572 w 990123"/>
                <a:gd name="connsiteY38" fmla="*/ 857893 h 1337310"/>
                <a:gd name="connsiteX39" fmla="*/ 517565 w 990123"/>
                <a:gd name="connsiteY39" fmla="*/ 868180 h 1337310"/>
                <a:gd name="connsiteX40" fmla="*/ 504277 w 990123"/>
                <a:gd name="connsiteY40" fmla="*/ 852321 h 1337310"/>
                <a:gd name="connsiteX41" fmla="*/ 317397 w 990123"/>
                <a:gd name="connsiteY41" fmla="*/ 884897 h 1337310"/>
                <a:gd name="connsiteX42" fmla="*/ 304967 w 990123"/>
                <a:gd name="connsiteY42" fmla="*/ 951762 h 1337310"/>
                <a:gd name="connsiteX43" fmla="*/ 314396 w 990123"/>
                <a:gd name="connsiteY43" fmla="*/ 1020771 h 1337310"/>
                <a:gd name="connsiteX44" fmla="*/ 361974 w 990123"/>
                <a:gd name="connsiteY44" fmla="*/ 1055061 h 1337310"/>
                <a:gd name="connsiteX45" fmla="*/ 455414 w 990123"/>
                <a:gd name="connsiteY45" fmla="*/ 1081635 h 1337310"/>
                <a:gd name="connsiteX46" fmla="*/ 442555 w 990123"/>
                <a:gd name="connsiteY46" fmla="*/ 1007483 h 1337310"/>
                <a:gd name="connsiteX47" fmla="*/ 424982 w 990123"/>
                <a:gd name="connsiteY47" fmla="*/ 1000196 h 1337310"/>
                <a:gd name="connsiteX48" fmla="*/ 414695 w 990123"/>
                <a:gd name="connsiteY48" fmla="*/ 940618 h 1337310"/>
                <a:gd name="connsiteX49" fmla="*/ 474273 w 990123"/>
                <a:gd name="connsiteY49" fmla="*/ 929902 h 1337310"/>
                <a:gd name="connsiteX50" fmla="*/ 484989 w 990123"/>
                <a:gd name="connsiteY50" fmla="*/ 989910 h 1337310"/>
                <a:gd name="connsiteX51" fmla="*/ 471273 w 990123"/>
                <a:gd name="connsiteY51" fmla="*/ 1002339 h 1337310"/>
                <a:gd name="connsiteX52" fmla="*/ 484989 w 990123"/>
                <a:gd name="connsiteY52" fmla="*/ 1083350 h 1337310"/>
                <a:gd name="connsiteX53" fmla="*/ 485846 w 990123"/>
                <a:gd name="connsiteY53" fmla="*/ 1088065 h 1337310"/>
                <a:gd name="connsiteX54" fmla="*/ 559141 w 990123"/>
                <a:gd name="connsiteY54" fmla="*/ 1101352 h 1337310"/>
                <a:gd name="connsiteX55" fmla="*/ 555284 w 990123"/>
                <a:gd name="connsiteY55" fmla="*/ 1047345 h 1337310"/>
                <a:gd name="connsiteX56" fmla="*/ 615291 w 990123"/>
                <a:gd name="connsiteY56" fmla="*/ 1037059 h 1337310"/>
                <a:gd name="connsiteX57" fmla="*/ 625578 w 990123"/>
                <a:gd name="connsiteY57" fmla="*/ 1096637 h 1337310"/>
                <a:gd name="connsiteX58" fmla="*/ 605861 w 990123"/>
                <a:gd name="connsiteY58" fmla="*/ 1112496 h 1337310"/>
                <a:gd name="connsiteX59" fmla="*/ 620006 w 990123"/>
                <a:gd name="connsiteY59" fmla="*/ 1142929 h 1337310"/>
                <a:gd name="connsiteX60" fmla="*/ 651724 w 990123"/>
                <a:gd name="connsiteY60" fmla="*/ 1170789 h 1337310"/>
                <a:gd name="connsiteX61" fmla="*/ 682157 w 990123"/>
                <a:gd name="connsiteY61" fmla="*/ 1203793 h 1337310"/>
                <a:gd name="connsiteX62" fmla="*/ 700587 w 990123"/>
                <a:gd name="connsiteY62" fmla="*/ 1177647 h 1337310"/>
                <a:gd name="connsiteX63" fmla="*/ 664583 w 990123"/>
                <a:gd name="connsiteY63" fmla="*/ 970193 h 1337310"/>
                <a:gd name="connsiteX64" fmla="*/ 663297 w 990123"/>
                <a:gd name="connsiteY64" fmla="*/ 969764 h 1337310"/>
                <a:gd name="connsiteX65" fmla="*/ 653010 w 990123"/>
                <a:gd name="connsiteY65" fmla="*/ 909757 h 1337310"/>
                <a:gd name="connsiteX66" fmla="*/ 712589 w 990123"/>
                <a:gd name="connsiteY66" fmla="*/ 899469 h 1337310"/>
                <a:gd name="connsiteX67" fmla="*/ 722876 w 990123"/>
                <a:gd name="connsiteY67" fmla="*/ 959048 h 1337310"/>
                <a:gd name="connsiteX68" fmla="*/ 695444 w 990123"/>
                <a:gd name="connsiteY68" fmla="*/ 976622 h 1337310"/>
                <a:gd name="connsiteX69" fmla="*/ 730591 w 990123"/>
                <a:gd name="connsiteY69" fmla="*/ 1178505 h 1337310"/>
                <a:gd name="connsiteX70" fmla="*/ 731877 w 990123"/>
                <a:gd name="connsiteY70" fmla="*/ 1184505 h 1337310"/>
                <a:gd name="connsiteX71" fmla="*/ 702302 w 990123"/>
                <a:gd name="connsiteY71" fmla="*/ 1226511 h 1337310"/>
                <a:gd name="connsiteX72" fmla="*/ 741736 w 990123"/>
                <a:gd name="connsiteY72" fmla="*/ 1270230 h 1337310"/>
                <a:gd name="connsiteX73" fmla="*/ 742164 w 990123"/>
                <a:gd name="connsiteY73" fmla="*/ 1269373 h 1337310"/>
                <a:gd name="connsiteX74" fmla="*/ 748165 w 990123"/>
                <a:gd name="connsiteY74" fmla="*/ 1268516 h 1337310"/>
                <a:gd name="connsiteX75" fmla="*/ 821031 w 990123"/>
                <a:gd name="connsiteY75" fmla="*/ 1255657 h 1337310"/>
                <a:gd name="connsiteX76" fmla="*/ 828318 w 990123"/>
                <a:gd name="connsiteY76" fmla="*/ 1239369 h 1337310"/>
                <a:gd name="connsiteX77" fmla="*/ 888325 w 990123"/>
                <a:gd name="connsiteY77" fmla="*/ 1229082 h 1337310"/>
                <a:gd name="connsiteX78" fmla="*/ 898612 w 990123"/>
                <a:gd name="connsiteY78" fmla="*/ 1288661 h 1337310"/>
                <a:gd name="connsiteX79" fmla="*/ 839034 w 990123"/>
                <a:gd name="connsiteY79" fmla="*/ 1298948 h 1337310"/>
                <a:gd name="connsiteX80" fmla="*/ 826175 w 990123"/>
                <a:gd name="connsiteY80" fmla="*/ 1284375 h 1337310"/>
                <a:gd name="connsiteX81" fmla="*/ 767882 w 990123"/>
                <a:gd name="connsiteY81" fmla="*/ 1294662 h 1337310"/>
                <a:gd name="connsiteX82" fmla="*/ 767882 w 990123"/>
                <a:gd name="connsiteY82" fmla="*/ 1294662 h 1337310"/>
                <a:gd name="connsiteX83" fmla="*/ 877610 w 990123"/>
                <a:gd name="connsiteY83" fmla="*/ 1318236 h 1337310"/>
                <a:gd name="connsiteX84" fmla="*/ 949190 w 990123"/>
                <a:gd name="connsiteY84" fmla="*/ 1334953 h 1337310"/>
                <a:gd name="connsiteX85" fmla="*/ 983909 w 990123"/>
                <a:gd name="connsiteY85" fmla="*/ 1334095 h 1337310"/>
                <a:gd name="connsiteX86" fmla="*/ 961192 w 990123"/>
                <a:gd name="connsiteY86" fmla="*/ 1203793 h 1337310"/>
                <a:gd name="connsiteX87" fmla="*/ 959049 w 990123"/>
                <a:gd name="connsiteY87" fmla="*/ 1192221 h 1337310"/>
                <a:gd name="connsiteX88" fmla="*/ 988624 w 990123"/>
                <a:gd name="connsiteY88" fmla="*/ 1150215 h 1337310"/>
                <a:gd name="connsiteX89" fmla="*/ 968478 w 990123"/>
                <a:gd name="connsiteY89" fmla="*/ 1134356 h 1337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990123" h="1337310">
                  <a:moveTo>
                    <a:pt x="968478" y="1134356"/>
                  </a:moveTo>
                  <a:lnTo>
                    <a:pt x="968478" y="1134356"/>
                  </a:lnTo>
                  <a:cubicBezTo>
                    <a:pt x="953905" y="1129641"/>
                    <a:pt x="937189" y="1130070"/>
                    <a:pt x="926044" y="1118068"/>
                  </a:cubicBezTo>
                  <a:cubicBezTo>
                    <a:pt x="858750" y="1052060"/>
                    <a:pt x="794885" y="982194"/>
                    <a:pt x="734020" y="909757"/>
                  </a:cubicBezTo>
                  <a:cubicBezTo>
                    <a:pt x="693730" y="861322"/>
                    <a:pt x="653868" y="812030"/>
                    <a:pt x="624721" y="756309"/>
                  </a:cubicBezTo>
                  <a:cubicBezTo>
                    <a:pt x="620435" y="748594"/>
                    <a:pt x="616149" y="740450"/>
                    <a:pt x="612291" y="732306"/>
                  </a:cubicBezTo>
                  <a:cubicBezTo>
                    <a:pt x="605861" y="731449"/>
                    <a:pt x="599861" y="728877"/>
                    <a:pt x="594289" y="725019"/>
                  </a:cubicBezTo>
                  <a:cubicBezTo>
                    <a:pt x="575000" y="711304"/>
                    <a:pt x="569857" y="685157"/>
                    <a:pt x="583144" y="665869"/>
                  </a:cubicBezTo>
                  <a:cubicBezTo>
                    <a:pt x="576286" y="647867"/>
                    <a:pt x="570286" y="629436"/>
                    <a:pt x="564285" y="611005"/>
                  </a:cubicBezTo>
                  <a:lnTo>
                    <a:pt x="561713" y="611434"/>
                  </a:lnTo>
                  <a:lnTo>
                    <a:pt x="480274" y="553998"/>
                  </a:lnTo>
                  <a:lnTo>
                    <a:pt x="478560" y="544140"/>
                  </a:lnTo>
                  <a:lnTo>
                    <a:pt x="438269" y="309682"/>
                  </a:lnTo>
                  <a:lnTo>
                    <a:pt x="3215" y="3215"/>
                  </a:lnTo>
                  <a:cubicBezTo>
                    <a:pt x="13930" y="31933"/>
                    <a:pt x="25932" y="60222"/>
                    <a:pt x="38791" y="87654"/>
                  </a:cubicBezTo>
                  <a:lnTo>
                    <a:pt x="355116" y="310110"/>
                  </a:lnTo>
                  <a:lnTo>
                    <a:pt x="356830" y="318254"/>
                  </a:lnTo>
                  <a:lnTo>
                    <a:pt x="383405" y="472131"/>
                  </a:lnTo>
                  <a:cubicBezTo>
                    <a:pt x="398407" y="486704"/>
                    <a:pt x="401407" y="510278"/>
                    <a:pt x="388977" y="527852"/>
                  </a:cubicBezTo>
                  <a:cubicBezTo>
                    <a:pt x="375261" y="547140"/>
                    <a:pt x="348686" y="551855"/>
                    <a:pt x="329398" y="538139"/>
                  </a:cubicBezTo>
                  <a:cubicBezTo>
                    <a:pt x="310110" y="524423"/>
                    <a:pt x="305395" y="497848"/>
                    <a:pt x="319111" y="478560"/>
                  </a:cubicBezTo>
                  <a:cubicBezTo>
                    <a:pt x="325112" y="470416"/>
                    <a:pt x="333256" y="464844"/>
                    <a:pt x="342257" y="462272"/>
                  </a:cubicBezTo>
                  <a:lnTo>
                    <a:pt x="319968" y="333256"/>
                  </a:lnTo>
                  <a:lnTo>
                    <a:pt x="75652" y="161377"/>
                  </a:lnTo>
                  <a:cubicBezTo>
                    <a:pt x="85510" y="181094"/>
                    <a:pt x="95798" y="200811"/>
                    <a:pt x="106942" y="220099"/>
                  </a:cubicBezTo>
                  <a:cubicBezTo>
                    <a:pt x="131373" y="261676"/>
                    <a:pt x="158377" y="301538"/>
                    <a:pt x="183237" y="342686"/>
                  </a:cubicBezTo>
                  <a:cubicBezTo>
                    <a:pt x="187095" y="349115"/>
                    <a:pt x="191381" y="355973"/>
                    <a:pt x="195239" y="362403"/>
                  </a:cubicBezTo>
                  <a:cubicBezTo>
                    <a:pt x="208097" y="357259"/>
                    <a:pt x="223099" y="358545"/>
                    <a:pt x="235529" y="367117"/>
                  </a:cubicBezTo>
                  <a:cubicBezTo>
                    <a:pt x="254817" y="380833"/>
                    <a:pt x="259532" y="407408"/>
                    <a:pt x="245816" y="427125"/>
                  </a:cubicBezTo>
                  <a:cubicBezTo>
                    <a:pt x="242816" y="431411"/>
                    <a:pt x="239387" y="434411"/>
                    <a:pt x="235529" y="437412"/>
                  </a:cubicBezTo>
                  <a:cubicBezTo>
                    <a:pt x="241959" y="450699"/>
                    <a:pt x="248388" y="463987"/>
                    <a:pt x="254389" y="477703"/>
                  </a:cubicBezTo>
                  <a:cubicBezTo>
                    <a:pt x="286964" y="549283"/>
                    <a:pt x="317397" y="621721"/>
                    <a:pt x="343114" y="695873"/>
                  </a:cubicBezTo>
                  <a:cubicBezTo>
                    <a:pt x="349972" y="717304"/>
                    <a:pt x="357687" y="738307"/>
                    <a:pt x="359402" y="761024"/>
                  </a:cubicBezTo>
                  <a:cubicBezTo>
                    <a:pt x="359831" y="794456"/>
                    <a:pt x="331970" y="818460"/>
                    <a:pt x="325541" y="849749"/>
                  </a:cubicBezTo>
                  <a:cubicBezTo>
                    <a:pt x="325112" y="851035"/>
                    <a:pt x="325112" y="852321"/>
                    <a:pt x="324683" y="854035"/>
                  </a:cubicBezTo>
                  <a:lnTo>
                    <a:pt x="500420" y="823603"/>
                  </a:lnTo>
                  <a:cubicBezTo>
                    <a:pt x="501706" y="818460"/>
                    <a:pt x="504277" y="813316"/>
                    <a:pt x="507278" y="808601"/>
                  </a:cubicBezTo>
                  <a:cubicBezTo>
                    <a:pt x="520994" y="789313"/>
                    <a:pt x="547569" y="784170"/>
                    <a:pt x="566857" y="797886"/>
                  </a:cubicBezTo>
                  <a:cubicBezTo>
                    <a:pt x="586145" y="811601"/>
                    <a:pt x="591288" y="838605"/>
                    <a:pt x="577572" y="857893"/>
                  </a:cubicBezTo>
                  <a:cubicBezTo>
                    <a:pt x="563856" y="877181"/>
                    <a:pt x="536853" y="881896"/>
                    <a:pt x="517565" y="868180"/>
                  </a:cubicBezTo>
                  <a:cubicBezTo>
                    <a:pt x="511564" y="863894"/>
                    <a:pt x="507278" y="858322"/>
                    <a:pt x="504277" y="852321"/>
                  </a:cubicBezTo>
                  <a:lnTo>
                    <a:pt x="317397" y="884897"/>
                  </a:lnTo>
                  <a:cubicBezTo>
                    <a:pt x="312253" y="906756"/>
                    <a:pt x="307110" y="929045"/>
                    <a:pt x="304967" y="951762"/>
                  </a:cubicBezTo>
                  <a:cubicBezTo>
                    <a:pt x="302823" y="974908"/>
                    <a:pt x="303252" y="999339"/>
                    <a:pt x="314396" y="1020771"/>
                  </a:cubicBezTo>
                  <a:cubicBezTo>
                    <a:pt x="323826" y="1039202"/>
                    <a:pt x="343972" y="1047345"/>
                    <a:pt x="361974" y="1055061"/>
                  </a:cubicBezTo>
                  <a:cubicBezTo>
                    <a:pt x="392406" y="1066633"/>
                    <a:pt x="423696" y="1074777"/>
                    <a:pt x="455414" y="1081635"/>
                  </a:cubicBezTo>
                  <a:lnTo>
                    <a:pt x="442555" y="1007483"/>
                  </a:lnTo>
                  <a:cubicBezTo>
                    <a:pt x="436555" y="1006197"/>
                    <a:pt x="430125" y="1004054"/>
                    <a:pt x="424982" y="1000196"/>
                  </a:cubicBezTo>
                  <a:cubicBezTo>
                    <a:pt x="405693" y="986481"/>
                    <a:pt x="401407" y="959906"/>
                    <a:pt x="414695" y="940618"/>
                  </a:cubicBezTo>
                  <a:cubicBezTo>
                    <a:pt x="427982" y="921330"/>
                    <a:pt x="454985" y="916186"/>
                    <a:pt x="474273" y="929902"/>
                  </a:cubicBezTo>
                  <a:cubicBezTo>
                    <a:pt x="493562" y="943618"/>
                    <a:pt x="498705" y="970622"/>
                    <a:pt x="484989" y="989910"/>
                  </a:cubicBezTo>
                  <a:cubicBezTo>
                    <a:pt x="481132" y="995053"/>
                    <a:pt x="476417" y="999339"/>
                    <a:pt x="471273" y="1002339"/>
                  </a:cubicBezTo>
                  <a:lnTo>
                    <a:pt x="484989" y="1083350"/>
                  </a:lnTo>
                  <a:lnTo>
                    <a:pt x="485846" y="1088065"/>
                  </a:lnTo>
                  <a:cubicBezTo>
                    <a:pt x="510278" y="1092780"/>
                    <a:pt x="534710" y="1096637"/>
                    <a:pt x="559141" y="1101352"/>
                  </a:cubicBezTo>
                  <a:cubicBezTo>
                    <a:pt x="545425" y="1086779"/>
                    <a:pt x="543282" y="1064062"/>
                    <a:pt x="555284" y="1047345"/>
                  </a:cubicBezTo>
                  <a:cubicBezTo>
                    <a:pt x="569000" y="1028057"/>
                    <a:pt x="595574" y="1023342"/>
                    <a:pt x="615291" y="1037059"/>
                  </a:cubicBezTo>
                  <a:cubicBezTo>
                    <a:pt x="634579" y="1050774"/>
                    <a:pt x="639294" y="1077349"/>
                    <a:pt x="625578" y="1096637"/>
                  </a:cubicBezTo>
                  <a:cubicBezTo>
                    <a:pt x="620435" y="1103924"/>
                    <a:pt x="613577" y="1109496"/>
                    <a:pt x="605861" y="1112496"/>
                  </a:cubicBezTo>
                  <a:lnTo>
                    <a:pt x="620006" y="1142929"/>
                  </a:lnTo>
                  <a:cubicBezTo>
                    <a:pt x="630722" y="1151930"/>
                    <a:pt x="641437" y="1161360"/>
                    <a:pt x="651724" y="1170789"/>
                  </a:cubicBezTo>
                  <a:cubicBezTo>
                    <a:pt x="662011" y="1181505"/>
                    <a:pt x="672298" y="1192649"/>
                    <a:pt x="682157" y="1203793"/>
                  </a:cubicBezTo>
                  <a:lnTo>
                    <a:pt x="700587" y="1177647"/>
                  </a:lnTo>
                  <a:lnTo>
                    <a:pt x="664583" y="970193"/>
                  </a:lnTo>
                  <a:cubicBezTo>
                    <a:pt x="664154" y="969764"/>
                    <a:pt x="663726" y="969764"/>
                    <a:pt x="663297" y="969764"/>
                  </a:cubicBezTo>
                  <a:cubicBezTo>
                    <a:pt x="644009" y="956048"/>
                    <a:pt x="639294" y="929045"/>
                    <a:pt x="653010" y="909757"/>
                  </a:cubicBezTo>
                  <a:cubicBezTo>
                    <a:pt x="666726" y="890468"/>
                    <a:pt x="693301" y="886182"/>
                    <a:pt x="712589" y="899469"/>
                  </a:cubicBezTo>
                  <a:cubicBezTo>
                    <a:pt x="731877" y="912757"/>
                    <a:pt x="736592" y="939332"/>
                    <a:pt x="722876" y="959048"/>
                  </a:cubicBezTo>
                  <a:cubicBezTo>
                    <a:pt x="716018" y="968479"/>
                    <a:pt x="706160" y="974908"/>
                    <a:pt x="695444" y="976622"/>
                  </a:cubicBezTo>
                  <a:lnTo>
                    <a:pt x="730591" y="1178505"/>
                  </a:lnTo>
                  <a:lnTo>
                    <a:pt x="731877" y="1184505"/>
                  </a:lnTo>
                  <a:lnTo>
                    <a:pt x="702302" y="1226511"/>
                  </a:lnTo>
                  <a:cubicBezTo>
                    <a:pt x="715161" y="1241512"/>
                    <a:pt x="728020" y="1256086"/>
                    <a:pt x="741736" y="1270230"/>
                  </a:cubicBezTo>
                  <a:lnTo>
                    <a:pt x="742164" y="1269373"/>
                  </a:lnTo>
                  <a:lnTo>
                    <a:pt x="748165" y="1268516"/>
                  </a:lnTo>
                  <a:lnTo>
                    <a:pt x="821031" y="1255657"/>
                  </a:lnTo>
                  <a:cubicBezTo>
                    <a:pt x="822317" y="1250085"/>
                    <a:pt x="824460" y="1244513"/>
                    <a:pt x="828318" y="1239369"/>
                  </a:cubicBezTo>
                  <a:cubicBezTo>
                    <a:pt x="842034" y="1220081"/>
                    <a:pt x="868609" y="1215366"/>
                    <a:pt x="888325" y="1229082"/>
                  </a:cubicBezTo>
                  <a:cubicBezTo>
                    <a:pt x="907614" y="1242799"/>
                    <a:pt x="912328" y="1269373"/>
                    <a:pt x="898612" y="1288661"/>
                  </a:cubicBezTo>
                  <a:cubicBezTo>
                    <a:pt x="884896" y="1307949"/>
                    <a:pt x="858322" y="1312664"/>
                    <a:pt x="839034" y="1298948"/>
                  </a:cubicBezTo>
                  <a:cubicBezTo>
                    <a:pt x="833461" y="1295091"/>
                    <a:pt x="829175" y="1289947"/>
                    <a:pt x="826175" y="1284375"/>
                  </a:cubicBezTo>
                  <a:lnTo>
                    <a:pt x="767882" y="1294662"/>
                  </a:lnTo>
                  <a:cubicBezTo>
                    <a:pt x="767882" y="1294662"/>
                    <a:pt x="767882" y="1294662"/>
                    <a:pt x="767882" y="1294662"/>
                  </a:cubicBezTo>
                  <a:cubicBezTo>
                    <a:pt x="798314" y="1320380"/>
                    <a:pt x="840748" y="1317808"/>
                    <a:pt x="877610" y="1318236"/>
                  </a:cubicBezTo>
                  <a:cubicBezTo>
                    <a:pt x="902041" y="1320380"/>
                    <a:pt x="926473" y="1325094"/>
                    <a:pt x="949190" y="1334953"/>
                  </a:cubicBezTo>
                  <a:cubicBezTo>
                    <a:pt x="960334" y="1336667"/>
                    <a:pt x="972336" y="1336667"/>
                    <a:pt x="983909" y="1334095"/>
                  </a:cubicBezTo>
                  <a:lnTo>
                    <a:pt x="961192" y="1203793"/>
                  </a:lnTo>
                  <a:lnTo>
                    <a:pt x="959049" y="1192221"/>
                  </a:lnTo>
                  <a:lnTo>
                    <a:pt x="988624" y="1150215"/>
                  </a:lnTo>
                  <a:cubicBezTo>
                    <a:pt x="980908" y="1143357"/>
                    <a:pt x="976194" y="1136928"/>
                    <a:pt x="968478" y="113435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8B85F4C6-7F3A-415D-BE81-0061A791389B}"/>
                </a:ext>
              </a:extLst>
            </p:cNvPr>
            <p:cNvSpPr/>
            <p:nvPr/>
          </p:nvSpPr>
          <p:spPr>
            <a:xfrm>
              <a:off x="6772585" y="4305752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D9EDD5D4-6B3B-4E7C-B13B-854D02F7FCD0}"/>
                </a:ext>
              </a:extLst>
            </p:cNvPr>
            <p:cNvSpPr/>
            <p:nvPr/>
          </p:nvSpPr>
          <p:spPr>
            <a:xfrm>
              <a:off x="6755011" y="4044291"/>
              <a:ext cx="42863" cy="265748"/>
            </a:xfrm>
            <a:custGeom>
              <a:avLst/>
              <a:gdLst>
                <a:gd name="connsiteX0" fmla="*/ 20788 w 42862"/>
                <a:gd name="connsiteY0" fmla="*/ 264676 h 265747"/>
                <a:gd name="connsiteX1" fmla="*/ 42648 w 42862"/>
                <a:gd name="connsiteY1" fmla="*/ 239387 h 265747"/>
                <a:gd name="connsiteX2" fmla="*/ 42648 w 42862"/>
                <a:gd name="connsiteY2" fmla="*/ 43506 h 265747"/>
                <a:gd name="connsiteX3" fmla="*/ 42648 w 42862"/>
                <a:gd name="connsiteY3" fmla="*/ 40505 h 265747"/>
                <a:gd name="connsiteX4" fmla="*/ 36219 w 42862"/>
                <a:gd name="connsiteY4" fmla="*/ 10930 h 265747"/>
                <a:gd name="connsiteX5" fmla="*/ 34504 w 42862"/>
                <a:gd name="connsiteY5" fmla="*/ 3215 h 265747"/>
                <a:gd name="connsiteX6" fmla="*/ 3215 w 42862"/>
                <a:gd name="connsiteY6" fmla="*/ 34504 h 265747"/>
                <a:gd name="connsiteX7" fmla="*/ 3215 w 42862"/>
                <a:gd name="connsiteY7" fmla="*/ 258247 h 265747"/>
                <a:gd name="connsiteX8" fmla="*/ 20788 w 42862"/>
                <a:gd name="connsiteY8" fmla="*/ 264676 h 265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862" h="265747">
                  <a:moveTo>
                    <a:pt x="20788" y="264676"/>
                  </a:moveTo>
                  <a:cubicBezTo>
                    <a:pt x="28075" y="256103"/>
                    <a:pt x="35362" y="247531"/>
                    <a:pt x="42648" y="239387"/>
                  </a:cubicBezTo>
                  <a:lnTo>
                    <a:pt x="42648" y="43506"/>
                  </a:lnTo>
                  <a:lnTo>
                    <a:pt x="42648" y="40505"/>
                  </a:lnTo>
                  <a:cubicBezTo>
                    <a:pt x="40505" y="30647"/>
                    <a:pt x="38362" y="20788"/>
                    <a:pt x="36219" y="10930"/>
                  </a:cubicBezTo>
                  <a:cubicBezTo>
                    <a:pt x="35790" y="8358"/>
                    <a:pt x="34933" y="5787"/>
                    <a:pt x="34504" y="3215"/>
                  </a:cubicBezTo>
                  <a:lnTo>
                    <a:pt x="3215" y="34504"/>
                  </a:lnTo>
                  <a:lnTo>
                    <a:pt x="3215" y="258247"/>
                  </a:lnTo>
                  <a:cubicBezTo>
                    <a:pt x="8787" y="260390"/>
                    <a:pt x="14788" y="262533"/>
                    <a:pt x="20788" y="26467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6F52816E-2911-4943-BFC3-A90641622F2E}"/>
                </a:ext>
              </a:extLst>
            </p:cNvPr>
            <p:cNvSpPr/>
            <p:nvPr/>
          </p:nvSpPr>
          <p:spPr>
            <a:xfrm>
              <a:off x="5976628" y="3913132"/>
              <a:ext cx="38576" cy="55721"/>
            </a:xfrm>
            <a:custGeom>
              <a:avLst/>
              <a:gdLst>
                <a:gd name="connsiteX0" fmla="*/ 22074 w 38576"/>
                <a:gd name="connsiteY0" fmla="*/ 3215 h 55721"/>
                <a:gd name="connsiteX1" fmla="*/ 3215 w 38576"/>
                <a:gd name="connsiteY1" fmla="*/ 22074 h 55721"/>
                <a:gd name="connsiteX2" fmla="*/ 21646 w 38576"/>
                <a:gd name="connsiteY2" fmla="*/ 53792 h 55721"/>
                <a:gd name="connsiteX3" fmla="*/ 39219 w 38576"/>
                <a:gd name="connsiteY3" fmla="*/ 36219 h 55721"/>
                <a:gd name="connsiteX4" fmla="*/ 22074 w 38576"/>
                <a:gd name="connsiteY4" fmla="*/ 3215 h 5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576" h="55721">
                  <a:moveTo>
                    <a:pt x="22074" y="3215"/>
                  </a:moveTo>
                  <a:lnTo>
                    <a:pt x="3215" y="22074"/>
                  </a:lnTo>
                  <a:cubicBezTo>
                    <a:pt x="9215" y="32790"/>
                    <a:pt x="15216" y="43505"/>
                    <a:pt x="21646" y="53792"/>
                  </a:cubicBezTo>
                  <a:lnTo>
                    <a:pt x="39219" y="36219"/>
                  </a:lnTo>
                  <a:cubicBezTo>
                    <a:pt x="33218" y="25503"/>
                    <a:pt x="27646" y="14359"/>
                    <a:pt x="22074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2B54F7CC-53FF-4EA2-9650-EB08A07199BC}"/>
                </a:ext>
              </a:extLst>
            </p:cNvPr>
            <p:cNvSpPr/>
            <p:nvPr/>
          </p:nvSpPr>
          <p:spPr>
            <a:xfrm>
              <a:off x="5959912" y="3884414"/>
              <a:ext cx="30004" cy="34290"/>
            </a:xfrm>
            <a:custGeom>
              <a:avLst/>
              <a:gdLst>
                <a:gd name="connsiteX0" fmla="*/ 26360 w 30003"/>
                <a:gd name="connsiteY0" fmla="*/ 7929 h 34290"/>
                <a:gd name="connsiteX1" fmla="*/ 20360 w 30003"/>
                <a:gd name="connsiteY1" fmla="*/ 3215 h 34290"/>
                <a:gd name="connsiteX2" fmla="*/ 3215 w 30003"/>
                <a:gd name="connsiteY2" fmla="*/ 20360 h 34290"/>
                <a:gd name="connsiteX3" fmla="*/ 10073 w 30003"/>
                <a:gd name="connsiteY3" fmla="*/ 33218 h 34290"/>
                <a:gd name="connsiteX4" fmla="*/ 29789 w 30003"/>
                <a:gd name="connsiteY4" fmla="*/ 13502 h 34290"/>
                <a:gd name="connsiteX5" fmla="*/ 26360 w 30003"/>
                <a:gd name="connsiteY5" fmla="*/ 7929 h 34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003" h="34290">
                  <a:moveTo>
                    <a:pt x="26360" y="7929"/>
                  </a:moveTo>
                  <a:cubicBezTo>
                    <a:pt x="24217" y="6215"/>
                    <a:pt x="22074" y="4501"/>
                    <a:pt x="20360" y="3215"/>
                  </a:cubicBezTo>
                  <a:lnTo>
                    <a:pt x="3215" y="20360"/>
                  </a:lnTo>
                  <a:cubicBezTo>
                    <a:pt x="5358" y="24646"/>
                    <a:pt x="7930" y="28932"/>
                    <a:pt x="10073" y="33218"/>
                  </a:cubicBezTo>
                  <a:lnTo>
                    <a:pt x="29789" y="13502"/>
                  </a:lnTo>
                  <a:cubicBezTo>
                    <a:pt x="28075" y="11787"/>
                    <a:pt x="27218" y="10073"/>
                    <a:pt x="26360" y="792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B542E22D-0577-4F46-9536-47A063B5E12D}"/>
                </a:ext>
              </a:extLst>
            </p:cNvPr>
            <p:cNvSpPr/>
            <p:nvPr/>
          </p:nvSpPr>
          <p:spPr>
            <a:xfrm>
              <a:off x="6005346" y="3964996"/>
              <a:ext cx="30004" cy="38576"/>
            </a:xfrm>
            <a:custGeom>
              <a:avLst/>
              <a:gdLst>
                <a:gd name="connsiteX0" fmla="*/ 19502 w 30003"/>
                <a:gd name="connsiteY0" fmla="*/ 3215 h 38576"/>
                <a:gd name="connsiteX1" fmla="*/ 19502 w 30003"/>
                <a:gd name="connsiteY1" fmla="*/ 3215 h 38576"/>
                <a:gd name="connsiteX2" fmla="*/ 3215 w 30003"/>
                <a:gd name="connsiteY2" fmla="*/ 19502 h 38576"/>
                <a:gd name="connsiteX3" fmla="*/ 13502 w 30003"/>
                <a:gd name="connsiteY3" fmla="*/ 36219 h 38576"/>
                <a:gd name="connsiteX4" fmla="*/ 28075 w 30003"/>
                <a:gd name="connsiteY4" fmla="*/ 21646 h 38576"/>
                <a:gd name="connsiteX5" fmla="*/ 19502 w 30003"/>
                <a:gd name="connsiteY5" fmla="*/ 3215 h 3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003" h="38576">
                  <a:moveTo>
                    <a:pt x="19502" y="3215"/>
                  </a:moveTo>
                  <a:lnTo>
                    <a:pt x="19502" y="3215"/>
                  </a:lnTo>
                  <a:lnTo>
                    <a:pt x="3215" y="19502"/>
                  </a:lnTo>
                  <a:cubicBezTo>
                    <a:pt x="6644" y="25075"/>
                    <a:pt x="10073" y="30647"/>
                    <a:pt x="13502" y="36219"/>
                  </a:cubicBezTo>
                  <a:lnTo>
                    <a:pt x="28075" y="21646"/>
                  </a:lnTo>
                  <a:cubicBezTo>
                    <a:pt x="25503" y="15645"/>
                    <a:pt x="22503" y="9216"/>
                    <a:pt x="19502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6CBF227F-30FE-4C14-8BEF-E2A3A6C5A1CD}"/>
                </a:ext>
              </a:extLst>
            </p:cNvPr>
            <p:cNvSpPr/>
            <p:nvPr/>
          </p:nvSpPr>
          <p:spPr>
            <a:xfrm>
              <a:off x="6076926" y="4087154"/>
              <a:ext cx="8573" cy="12859"/>
            </a:xfrm>
            <a:custGeom>
              <a:avLst/>
              <a:gdLst>
                <a:gd name="connsiteX0" fmla="*/ 3215 w 8572"/>
                <a:gd name="connsiteY0" fmla="*/ 4501 h 12858"/>
                <a:gd name="connsiteX1" fmla="*/ 7501 w 8572"/>
                <a:gd name="connsiteY1" fmla="*/ 10501 h 12858"/>
                <a:gd name="connsiteX2" fmla="*/ 4501 w 8572"/>
                <a:gd name="connsiteY2" fmla="*/ 3215 h 12858"/>
                <a:gd name="connsiteX3" fmla="*/ 3215 w 8572"/>
                <a:gd name="connsiteY3" fmla="*/ 4501 h 12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" h="12858">
                  <a:moveTo>
                    <a:pt x="3215" y="4501"/>
                  </a:moveTo>
                  <a:cubicBezTo>
                    <a:pt x="4501" y="6644"/>
                    <a:pt x="6215" y="8787"/>
                    <a:pt x="7501" y="10501"/>
                  </a:cubicBezTo>
                  <a:cubicBezTo>
                    <a:pt x="6644" y="7930"/>
                    <a:pt x="5358" y="5358"/>
                    <a:pt x="4501" y="3215"/>
                  </a:cubicBezTo>
                  <a:lnTo>
                    <a:pt x="3215" y="450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465D33EC-2CC8-4171-93F7-89DCB7423770}"/>
                </a:ext>
              </a:extLst>
            </p:cNvPr>
            <p:cNvSpPr/>
            <p:nvPr/>
          </p:nvSpPr>
          <p:spPr>
            <a:xfrm>
              <a:off x="5932051" y="3848409"/>
              <a:ext cx="34290" cy="38576"/>
            </a:xfrm>
            <a:custGeom>
              <a:avLst/>
              <a:gdLst>
                <a:gd name="connsiteX0" fmla="*/ 3215 w 34290"/>
                <a:gd name="connsiteY0" fmla="*/ 3215 h 38576"/>
                <a:gd name="connsiteX1" fmla="*/ 21217 w 34290"/>
                <a:gd name="connsiteY1" fmla="*/ 38362 h 38576"/>
                <a:gd name="connsiteX2" fmla="*/ 32790 w 34290"/>
                <a:gd name="connsiteY2" fmla="*/ 26789 h 38576"/>
                <a:gd name="connsiteX3" fmla="*/ 3215 w 34290"/>
                <a:gd name="connsiteY3" fmla="*/ 3215 h 3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290" h="38576">
                  <a:moveTo>
                    <a:pt x="3215" y="3215"/>
                  </a:moveTo>
                  <a:cubicBezTo>
                    <a:pt x="9215" y="14788"/>
                    <a:pt x="14788" y="26789"/>
                    <a:pt x="21217" y="38362"/>
                  </a:cubicBezTo>
                  <a:lnTo>
                    <a:pt x="32790" y="26789"/>
                  </a:lnTo>
                  <a:cubicBezTo>
                    <a:pt x="22503" y="19074"/>
                    <a:pt x="12644" y="11359"/>
                    <a:pt x="3215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24913BEC-24DB-4D8A-903F-019561EEE37B}"/>
                </a:ext>
              </a:extLst>
            </p:cNvPr>
            <p:cNvSpPr/>
            <p:nvPr/>
          </p:nvSpPr>
          <p:spPr>
            <a:xfrm>
              <a:off x="6060210" y="4059293"/>
              <a:ext cx="12859" cy="17145"/>
            </a:xfrm>
            <a:custGeom>
              <a:avLst/>
              <a:gdLst>
                <a:gd name="connsiteX0" fmla="*/ 3215 w 12858"/>
                <a:gd name="connsiteY0" fmla="*/ 8787 h 17145"/>
                <a:gd name="connsiteX1" fmla="*/ 8358 w 12858"/>
                <a:gd name="connsiteY1" fmla="*/ 16073 h 17145"/>
                <a:gd name="connsiteX2" fmla="*/ 12644 w 12858"/>
                <a:gd name="connsiteY2" fmla="*/ 11787 h 17145"/>
                <a:gd name="connsiteX3" fmla="*/ 8787 w 12858"/>
                <a:gd name="connsiteY3" fmla="*/ 3215 h 17145"/>
                <a:gd name="connsiteX4" fmla="*/ 3215 w 12858"/>
                <a:gd name="connsiteY4" fmla="*/ 8787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58" h="17145">
                  <a:moveTo>
                    <a:pt x="3215" y="8787"/>
                  </a:moveTo>
                  <a:cubicBezTo>
                    <a:pt x="4929" y="11359"/>
                    <a:pt x="6644" y="13502"/>
                    <a:pt x="8358" y="16073"/>
                  </a:cubicBezTo>
                  <a:lnTo>
                    <a:pt x="12644" y="11787"/>
                  </a:lnTo>
                  <a:cubicBezTo>
                    <a:pt x="11359" y="8787"/>
                    <a:pt x="10073" y="6215"/>
                    <a:pt x="8787" y="3215"/>
                  </a:cubicBezTo>
                  <a:lnTo>
                    <a:pt x="3215" y="878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9ACEE0AD-8FAA-4BDA-AC66-527FF6E85294}"/>
                </a:ext>
              </a:extLst>
            </p:cNvPr>
            <p:cNvSpPr/>
            <p:nvPr/>
          </p:nvSpPr>
          <p:spPr>
            <a:xfrm>
              <a:off x="6026777" y="4002286"/>
              <a:ext cx="34290" cy="51435"/>
            </a:xfrm>
            <a:custGeom>
              <a:avLst/>
              <a:gdLst>
                <a:gd name="connsiteX0" fmla="*/ 3215 w 34290"/>
                <a:gd name="connsiteY0" fmla="*/ 15645 h 51435"/>
                <a:gd name="connsiteX1" fmla="*/ 3215 w 34290"/>
                <a:gd name="connsiteY1" fmla="*/ 15645 h 51435"/>
                <a:gd name="connsiteX2" fmla="*/ 25503 w 34290"/>
                <a:gd name="connsiteY2" fmla="*/ 49506 h 51435"/>
                <a:gd name="connsiteX3" fmla="*/ 33647 w 34290"/>
                <a:gd name="connsiteY3" fmla="*/ 41362 h 51435"/>
                <a:gd name="connsiteX4" fmla="*/ 15645 w 34290"/>
                <a:gd name="connsiteY4" fmla="*/ 3215 h 51435"/>
                <a:gd name="connsiteX5" fmla="*/ 3215 w 34290"/>
                <a:gd name="connsiteY5" fmla="*/ 15645 h 51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290" h="51435">
                  <a:moveTo>
                    <a:pt x="3215" y="15645"/>
                  </a:moveTo>
                  <a:lnTo>
                    <a:pt x="3215" y="15645"/>
                  </a:lnTo>
                  <a:cubicBezTo>
                    <a:pt x="10501" y="26789"/>
                    <a:pt x="18217" y="38362"/>
                    <a:pt x="25503" y="49506"/>
                  </a:cubicBezTo>
                  <a:lnTo>
                    <a:pt x="33647" y="41362"/>
                  </a:lnTo>
                  <a:cubicBezTo>
                    <a:pt x="27646" y="28504"/>
                    <a:pt x="21646" y="15645"/>
                    <a:pt x="15645" y="3215"/>
                  </a:cubicBezTo>
                  <a:lnTo>
                    <a:pt x="3215" y="1564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745DA652-D00F-439B-95F6-54249C13407F}"/>
                </a:ext>
              </a:extLst>
            </p:cNvPr>
            <p:cNvSpPr/>
            <p:nvPr/>
          </p:nvSpPr>
          <p:spPr>
            <a:xfrm>
              <a:off x="5325546" y="5827800"/>
              <a:ext cx="317183" cy="120015"/>
            </a:xfrm>
            <a:custGeom>
              <a:avLst/>
              <a:gdLst>
                <a:gd name="connsiteX0" fmla="*/ 315682 w 317182"/>
                <a:gd name="connsiteY0" fmla="*/ 59793 h 120015"/>
                <a:gd name="connsiteX1" fmla="*/ 83796 w 317182"/>
                <a:gd name="connsiteY1" fmla="*/ 59793 h 120015"/>
                <a:gd name="connsiteX2" fmla="*/ 79510 w 317182"/>
                <a:gd name="connsiteY2" fmla="*/ 55507 h 120015"/>
                <a:gd name="connsiteX3" fmla="*/ 26789 w 317182"/>
                <a:gd name="connsiteY3" fmla="*/ 3215 h 120015"/>
                <a:gd name="connsiteX4" fmla="*/ 9644 w 317182"/>
                <a:gd name="connsiteY4" fmla="*/ 6643 h 120015"/>
                <a:gd name="connsiteX5" fmla="*/ 3215 w 317182"/>
                <a:gd name="connsiteY5" fmla="*/ 6215 h 120015"/>
                <a:gd name="connsiteX6" fmla="*/ 26360 w 317182"/>
                <a:gd name="connsiteY6" fmla="*/ 117229 h 120015"/>
                <a:gd name="connsiteX7" fmla="*/ 198239 w 317182"/>
                <a:gd name="connsiteY7" fmla="*/ 117229 h 120015"/>
                <a:gd name="connsiteX8" fmla="*/ 271534 w 317182"/>
                <a:gd name="connsiteY8" fmla="*/ 74795 h 120015"/>
                <a:gd name="connsiteX9" fmla="*/ 274963 w 317182"/>
                <a:gd name="connsiteY9" fmla="*/ 72652 h 120015"/>
                <a:gd name="connsiteX10" fmla="*/ 313539 w 317182"/>
                <a:gd name="connsiteY10" fmla="*/ 72652 h 120015"/>
                <a:gd name="connsiteX11" fmla="*/ 315682 w 317182"/>
                <a:gd name="connsiteY11" fmla="*/ 59793 h 12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7182" h="120015">
                  <a:moveTo>
                    <a:pt x="315682" y="59793"/>
                  </a:moveTo>
                  <a:lnTo>
                    <a:pt x="83796" y="59793"/>
                  </a:lnTo>
                  <a:lnTo>
                    <a:pt x="79510" y="55507"/>
                  </a:lnTo>
                  <a:lnTo>
                    <a:pt x="26789" y="3215"/>
                  </a:lnTo>
                  <a:cubicBezTo>
                    <a:pt x="21646" y="5358"/>
                    <a:pt x="15645" y="6643"/>
                    <a:pt x="9644" y="6643"/>
                  </a:cubicBezTo>
                  <a:cubicBezTo>
                    <a:pt x="7501" y="6643"/>
                    <a:pt x="5358" y="6643"/>
                    <a:pt x="3215" y="6215"/>
                  </a:cubicBezTo>
                  <a:cubicBezTo>
                    <a:pt x="10930" y="43077"/>
                    <a:pt x="18645" y="79939"/>
                    <a:pt x="26360" y="117229"/>
                  </a:cubicBezTo>
                  <a:lnTo>
                    <a:pt x="198239" y="117229"/>
                  </a:lnTo>
                  <a:lnTo>
                    <a:pt x="271534" y="74795"/>
                  </a:lnTo>
                  <a:lnTo>
                    <a:pt x="274963" y="72652"/>
                  </a:lnTo>
                  <a:lnTo>
                    <a:pt x="313539" y="72652"/>
                  </a:lnTo>
                  <a:cubicBezTo>
                    <a:pt x="314397" y="68365"/>
                    <a:pt x="314825" y="64079"/>
                    <a:pt x="315682" y="597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E751BDF0-18D5-41AE-99B1-909ABDF2D433}"/>
                </a:ext>
              </a:extLst>
            </p:cNvPr>
            <p:cNvSpPr/>
            <p:nvPr/>
          </p:nvSpPr>
          <p:spPr>
            <a:xfrm>
              <a:off x="5792319" y="-3215"/>
              <a:ext cx="390049" cy="30004"/>
            </a:xfrm>
            <a:custGeom>
              <a:avLst/>
              <a:gdLst>
                <a:gd name="connsiteX0" fmla="*/ 388549 w 390048"/>
                <a:gd name="connsiteY0" fmla="*/ 30218 h 30003"/>
                <a:gd name="connsiteX1" fmla="*/ 328541 w 390048"/>
                <a:gd name="connsiteY1" fmla="*/ 3215 h 30003"/>
                <a:gd name="connsiteX2" fmla="*/ 55936 w 390048"/>
                <a:gd name="connsiteY2" fmla="*/ 3215 h 30003"/>
                <a:gd name="connsiteX3" fmla="*/ 3215 w 390048"/>
                <a:gd name="connsiteY3" fmla="*/ 30218 h 30003"/>
                <a:gd name="connsiteX4" fmla="*/ 388120 w 390048"/>
                <a:gd name="connsiteY4" fmla="*/ 30218 h 30003"/>
                <a:gd name="connsiteX5" fmla="*/ 388549 w 390048"/>
                <a:gd name="connsiteY5" fmla="*/ 30218 h 30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0048" h="30003">
                  <a:moveTo>
                    <a:pt x="388549" y="30218"/>
                  </a:moveTo>
                  <a:cubicBezTo>
                    <a:pt x="368832" y="20360"/>
                    <a:pt x="349115" y="11359"/>
                    <a:pt x="328541" y="3215"/>
                  </a:cubicBezTo>
                  <a:lnTo>
                    <a:pt x="55936" y="3215"/>
                  </a:lnTo>
                  <a:cubicBezTo>
                    <a:pt x="37933" y="11359"/>
                    <a:pt x="20360" y="19931"/>
                    <a:pt x="3215" y="30218"/>
                  </a:cubicBezTo>
                  <a:lnTo>
                    <a:pt x="388120" y="30218"/>
                  </a:lnTo>
                  <a:lnTo>
                    <a:pt x="388549" y="3021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B470FD8C-61CB-4D73-8B37-5E4566AF261A}"/>
                </a:ext>
              </a:extLst>
            </p:cNvPr>
            <p:cNvSpPr/>
            <p:nvPr/>
          </p:nvSpPr>
          <p:spPr>
            <a:xfrm>
              <a:off x="5710452" y="52935"/>
              <a:ext cx="625793" cy="248603"/>
            </a:xfrm>
            <a:custGeom>
              <a:avLst/>
              <a:gdLst>
                <a:gd name="connsiteX0" fmla="*/ 427554 w 625792"/>
                <a:gd name="connsiteY0" fmla="*/ 40076 h 248602"/>
                <a:gd name="connsiteX1" fmla="*/ 427554 w 625792"/>
                <a:gd name="connsiteY1" fmla="*/ 40076 h 248602"/>
                <a:gd name="connsiteX2" fmla="*/ 433554 w 625792"/>
                <a:gd name="connsiteY2" fmla="*/ 40076 h 248602"/>
                <a:gd name="connsiteX3" fmla="*/ 579287 w 625792"/>
                <a:gd name="connsiteY3" fmla="*/ 185809 h 248602"/>
                <a:gd name="connsiteX4" fmla="*/ 576286 w 625792"/>
                <a:gd name="connsiteY4" fmla="*/ 188809 h 248602"/>
                <a:gd name="connsiteX5" fmla="*/ 580573 w 625792"/>
                <a:gd name="connsiteY5" fmla="*/ 204668 h 248602"/>
                <a:gd name="connsiteX6" fmla="*/ 624721 w 625792"/>
                <a:gd name="connsiteY6" fmla="*/ 248817 h 248602"/>
                <a:gd name="connsiteX7" fmla="*/ 620863 w 625792"/>
                <a:gd name="connsiteY7" fmla="*/ 182380 h 248602"/>
                <a:gd name="connsiteX8" fmla="*/ 618292 w 625792"/>
                <a:gd name="connsiteY8" fmla="*/ 157520 h 248602"/>
                <a:gd name="connsiteX9" fmla="*/ 463987 w 625792"/>
                <a:gd name="connsiteY9" fmla="*/ 3215 h 248602"/>
                <a:gd name="connsiteX10" fmla="*/ 40505 w 625792"/>
                <a:gd name="connsiteY10" fmla="*/ 3215 h 248602"/>
                <a:gd name="connsiteX11" fmla="*/ 3215 w 625792"/>
                <a:gd name="connsiteY11" fmla="*/ 34933 h 248602"/>
                <a:gd name="connsiteX12" fmla="*/ 7930 w 625792"/>
                <a:gd name="connsiteY12" fmla="*/ 39648 h 248602"/>
                <a:gd name="connsiteX13" fmla="*/ 427554 w 625792"/>
                <a:gd name="connsiteY13" fmla="*/ 40076 h 248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25792" h="248602">
                  <a:moveTo>
                    <a:pt x="427554" y="40076"/>
                  </a:moveTo>
                  <a:lnTo>
                    <a:pt x="427554" y="40076"/>
                  </a:lnTo>
                  <a:lnTo>
                    <a:pt x="433554" y="40076"/>
                  </a:lnTo>
                  <a:lnTo>
                    <a:pt x="579287" y="185809"/>
                  </a:lnTo>
                  <a:lnTo>
                    <a:pt x="576286" y="188809"/>
                  </a:lnTo>
                  <a:lnTo>
                    <a:pt x="580573" y="204668"/>
                  </a:lnTo>
                  <a:lnTo>
                    <a:pt x="624721" y="248817"/>
                  </a:lnTo>
                  <a:cubicBezTo>
                    <a:pt x="623435" y="226528"/>
                    <a:pt x="622149" y="204668"/>
                    <a:pt x="620863" y="182380"/>
                  </a:cubicBezTo>
                  <a:cubicBezTo>
                    <a:pt x="620006" y="174236"/>
                    <a:pt x="619578" y="165664"/>
                    <a:pt x="618292" y="157520"/>
                  </a:cubicBezTo>
                  <a:lnTo>
                    <a:pt x="463987" y="3215"/>
                  </a:lnTo>
                  <a:lnTo>
                    <a:pt x="40505" y="3215"/>
                  </a:lnTo>
                  <a:cubicBezTo>
                    <a:pt x="27218" y="13073"/>
                    <a:pt x="14788" y="23360"/>
                    <a:pt x="3215" y="34933"/>
                  </a:cubicBezTo>
                  <a:lnTo>
                    <a:pt x="7930" y="39648"/>
                  </a:lnTo>
                  <a:lnTo>
                    <a:pt x="427554" y="4007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8BC573FF-6C53-4931-B5FC-B07870AF3B54}"/>
                </a:ext>
              </a:extLst>
            </p:cNvPr>
            <p:cNvSpPr/>
            <p:nvPr/>
          </p:nvSpPr>
          <p:spPr>
            <a:xfrm>
              <a:off x="6188797" y="28932"/>
              <a:ext cx="124301" cy="124301"/>
            </a:xfrm>
            <a:custGeom>
              <a:avLst/>
              <a:gdLst>
                <a:gd name="connsiteX0" fmla="*/ 93655 w 124301"/>
                <a:gd name="connsiteY0" fmla="*/ 68794 h 124301"/>
                <a:gd name="connsiteX1" fmla="*/ 28932 w 124301"/>
                <a:gd name="connsiteY1" fmla="*/ 17359 h 124301"/>
                <a:gd name="connsiteX2" fmla="*/ 3215 w 124301"/>
                <a:gd name="connsiteY2" fmla="*/ 3215 h 124301"/>
                <a:gd name="connsiteX3" fmla="*/ 121515 w 124301"/>
                <a:gd name="connsiteY3" fmla="*/ 121944 h 124301"/>
                <a:gd name="connsiteX4" fmla="*/ 93655 w 124301"/>
                <a:gd name="connsiteY4" fmla="*/ 68794 h 124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301" h="124301">
                  <a:moveTo>
                    <a:pt x="93655" y="68794"/>
                  </a:moveTo>
                  <a:cubicBezTo>
                    <a:pt x="77367" y="46077"/>
                    <a:pt x="52507" y="31933"/>
                    <a:pt x="28932" y="17359"/>
                  </a:cubicBezTo>
                  <a:cubicBezTo>
                    <a:pt x="20360" y="12644"/>
                    <a:pt x="11787" y="7930"/>
                    <a:pt x="3215" y="3215"/>
                  </a:cubicBezTo>
                  <a:lnTo>
                    <a:pt x="121515" y="121944"/>
                  </a:lnTo>
                  <a:cubicBezTo>
                    <a:pt x="114229" y="103513"/>
                    <a:pt x="105656" y="85082"/>
                    <a:pt x="93655" y="687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DD242230-E1D8-4F3B-A5CB-DE34BC6FB5D9}"/>
                </a:ext>
              </a:extLst>
            </p:cNvPr>
            <p:cNvSpPr/>
            <p:nvPr/>
          </p:nvSpPr>
          <p:spPr>
            <a:xfrm>
              <a:off x="5634156" y="106085"/>
              <a:ext cx="707231" cy="355759"/>
            </a:xfrm>
            <a:custGeom>
              <a:avLst/>
              <a:gdLst>
                <a:gd name="connsiteX0" fmla="*/ 442127 w 707231"/>
                <a:gd name="connsiteY0" fmla="*/ 100084 h 355758"/>
                <a:gd name="connsiteX1" fmla="*/ 442127 w 707231"/>
                <a:gd name="connsiteY1" fmla="*/ 100084 h 355758"/>
                <a:gd name="connsiteX2" fmla="*/ 448556 w 707231"/>
                <a:gd name="connsiteY2" fmla="*/ 100084 h 355758"/>
                <a:gd name="connsiteX3" fmla="*/ 559999 w 707231"/>
                <a:gd name="connsiteY3" fmla="*/ 211526 h 355758"/>
                <a:gd name="connsiteX4" fmla="*/ 559570 w 707231"/>
                <a:gd name="connsiteY4" fmla="*/ 217527 h 355758"/>
                <a:gd name="connsiteX5" fmla="*/ 559570 w 707231"/>
                <a:gd name="connsiteY5" fmla="*/ 306681 h 355758"/>
                <a:gd name="connsiteX6" fmla="*/ 606719 w 707231"/>
                <a:gd name="connsiteY6" fmla="*/ 353830 h 355758"/>
                <a:gd name="connsiteX7" fmla="*/ 675727 w 707231"/>
                <a:gd name="connsiteY7" fmla="*/ 353830 h 355758"/>
                <a:gd name="connsiteX8" fmla="*/ 689872 w 707231"/>
                <a:gd name="connsiteY8" fmla="*/ 316968 h 355758"/>
                <a:gd name="connsiteX9" fmla="*/ 704017 w 707231"/>
                <a:gd name="connsiteY9" fmla="*/ 279678 h 355758"/>
                <a:gd name="connsiteX10" fmla="*/ 702731 w 707231"/>
                <a:gd name="connsiteY10" fmla="*/ 239816 h 355758"/>
                <a:gd name="connsiteX11" fmla="*/ 629865 w 707231"/>
                <a:gd name="connsiteY11" fmla="*/ 166949 h 355758"/>
                <a:gd name="connsiteX12" fmla="*/ 629007 w 707231"/>
                <a:gd name="connsiteY12" fmla="*/ 163092 h 355758"/>
                <a:gd name="connsiteX13" fmla="*/ 623007 w 707231"/>
                <a:gd name="connsiteY13" fmla="*/ 142518 h 355758"/>
                <a:gd name="connsiteX14" fmla="*/ 496991 w 707231"/>
                <a:gd name="connsiteY14" fmla="*/ 16502 h 355758"/>
                <a:gd name="connsiteX15" fmla="*/ 77367 w 707231"/>
                <a:gd name="connsiteY15" fmla="*/ 16502 h 355758"/>
                <a:gd name="connsiteX16" fmla="*/ 71366 w 707231"/>
                <a:gd name="connsiteY16" fmla="*/ 16073 h 355758"/>
                <a:gd name="connsiteX17" fmla="*/ 58507 w 707231"/>
                <a:gd name="connsiteY17" fmla="*/ 3215 h 355758"/>
                <a:gd name="connsiteX18" fmla="*/ 37076 w 707231"/>
                <a:gd name="connsiteY18" fmla="*/ 30218 h 355758"/>
                <a:gd name="connsiteX19" fmla="*/ 51649 w 707231"/>
                <a:gd name="connsiteY19" fmla="*/ 44791 h 355758"/>
                <a:gd name="connsiteX20" fmla="*/ 470416 w 707231"/>
                <a:gd name="connsiteY20" fmla="*/ 44791 h 355758"/>
                <a:gd name="connsiteX21" fmla="*/ 476845 w 707231"/>
                <a:gd name="connsiteY21" fmla="*/ 44363 h 355758"/>
                <a:gd name="connsiteX22" fmla="*/ 635437 w 707231"/>
                <a:gd name="connsiteY22" fmla="*/ 202954 h 355758"/>
                <a:gd name="connsiteX23" fmla="*/ 635008 w 707231"/>
                <a:gd name="connsiteY23" fmla="*/ 209383 h 355758"/>
                <a:gd name="connsiteX24" fmla="*/ 635437 w 707231"/>
                <a:gd name="connsiteY24" fmla="*/ 229529 h 355758"/>
                <a:gd name="connsiteX25" fmla="*/ 677871 w 707231"/>
                <a:gd name="connsiteY25" fmla="*/ 241530 h 355758"/>
                <a:gd name="connsiteX26" fmla="*/ 677013 w 707231"/>
                <a:gd name="connsiteY26" fmla="*/ 308396 h 355758"/>
                <a:gd name="connsiteX27" fmla="*/ 609719 w 707231"/>
                <a:gd name="connsiteY27" fmla="*/ 309682 h 355758"/>
                <a:gd name="connsiteX28" fmla="*/ 606290 w 707231"/>
                <a:gd name="connsiteY28" fmla="*/ 248388 h 355758"/>
                <a:gd name="connsiteX29" fmla="*/ 606290 w 707231"/>
                <a:gd name="connsiteY29" fmla="*/ 214955 h 355758"/>
                <a:gd name="connsiteX30" fmla="*/ 464844 w 707231"/>
                <a:gd name="connsiteY30" fmla="*/ 73509 h 355758"/>
                <a:gd name="connsiteX31" fmla="*/ 46077 w 707231"/>
                <a:gd name="connsiteY31" fmla="*/ 74366 h 355758"/>
                <a:gd name="connsiteX32" fmla="*/ 40076 w 707231"/>
                <a:gd name="connsiteY32" fmla="*/ 74366 h 355758"/>
                <a:gd name="connsiteX33" fmla="*/ 21217 w 707231"/>
                <a:gd name="connsiteY33" fmla="*/ 55507 h 355758"/>
                <a:gd name="connsiteX34" fmla="*/ 3215 w 707231"/>
                <a:gd name="connsiteY34" fmla="*/ 92369 h 355758"/>
                <a:gd name="connsiteX35" fmla="*/ 11359 w 707231"/>
                <a:gd name="connsiteY35" fmla="*/ 100513 h 355758"/>
                <a:gd name="connsiteX36" fmla="*/ 442127 w 707231"/>
                <a:gd name="connsiteY36" fmla="*/ 100084 h 355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707231" h="355758">
                  <a:moveTo>
                    <a:pt x="442127" y="100084"/>
                  </a:moveTo>
                  <a:lnTo>
                    <a:pt x="442127" y="100084"/>
                  </a:lnTo>
                  <a:lnTo>
                    <a:pt x="448556" y="100084"/>
                  </a:lnTo>
                  <a:lnTo>
                    <a:pt x="559999" y="211526"/>
                  </a:lnTo>
                  <a:lnTo>
                    <a:pt x="559570" y="217527"/>
                  </a:lnTo>
                  <a:lnTo>
                    <a:pt x="559570" y="306681"/>
                  </a:lnTo>
                  <a:lnTo>
                    <a:pt x="606719" y="353830"/>
                  </a:lnTo>
                  <a:lnTo>
                    <a:pt x="675727" y="353830"/>
                  </a:lnTo>
                  <a:cubicBezTo>
                    <a:pt x="680442" y="341400"/>
                    <a:pt x="685157" y="328970"/>
                    <a:pt x="689872" y="316968"/>
                  </a:cubicBezTo>
                  <a:cubicBezTo>
                    <a:pt x="694158" y="304538"/>
                    <a:pt x="705303" y="293822"/>
                    <a:pt x="704017" y="279678"/>
                  </a:cubicBezTo>
                  <a:cubicBezTo>
                    <a:pt x="703588" y="266390"/>
                    <a:pt x="703159" y="253103"/>
                    <a:pt x="702731" y="239816"/>
                  </a:cubicBezTo>
                  <a:lnTo>
                    <a:pt x="629865" y="166949"/>
                  </a:lnTo>
                  <a:lnTo>
                    <a:pt x="629007" y="163092"/>
                  </a:lnTo>
                  <a:lnTo>
                    <a:pt x="623007" y="142518"/>
                  </a:lnTo>
                  <a:lnTo>
                    <a:pt x="496991" y="16502"/>
                  </a:lnTo>
                  <a:lnTo>
                    <a:pt x="77367" y="16502"/>
                  </a:lnTo>
                  <a:lnTo>
                    <a:pt x="71366" y="16073"/>
                  </a:lnTo>
                  <a:lnTo>
                    <a:pt x="58507" y="3215"/>
                  </a:lnTo>
                  <a:cubicBezTo>
                    <a:pt x="50792" y="11787"/>
                    <a:pt x="43505" y="20788"/>
                    <a:pt x="37076" y="30218"/>
                  </a:cubicBezTo>
                  <a:lnTo>
                    <a:pt x="51649" y="44791"/>
                  </a:lnTo>
                  <a:lnTo>
                    <a:pt x="470416" y="44791"/>
                  </a:lnTo>
                  <a:lnTo>
                    <a:pt x="476845" y="44363"/>
                  </a:lnTo>
                  <a:lnTo>
                    <a:pt x="635437" y="202954"/>
                  </a:lnTo>
                  <a:lnTo>
                    <a:pt x="635008" y="209383"/>
                  </a:lnTo>
                  <a:lnTo>
                    <a:pt x="635437" y="229529"/>
                  </a:lnTo>
                  <a:cubicBezTo>
                    <a:pt x="650439" y="226528"/>
                    <a:pt x="666298" y="230386"/>
                    <a:pt x="677871" y="241530"/>
                  </a:cubicBezTo>
                  <a:cubicBezTo>
                    <a:pt x="695873" y="259532"/>
                    <a:pt x="695444" y="289536"/>
                    <a:pt x="677013" y="308396"/>
                  </a:cubicBezTo>
                  <a:cubicBezTo>
                    <a:pt x="658154" y="327255"/>
                    <a:pt x="628150" y="327684"/>
                    <a:pt x="609719" y="309682"/>
                  </a:cubicBezTo>
                  <a:cubicBezTo>
                    <a:pt x="593431" y="293394"/>
                    <a:pt x="592146" y="267248"/>
                    <a:pt x="606290" y="248388"/>
                  </a:cubicBezTo>
                  <a:lnTo>
                    <a:pt x="606290" y="214955"/>
                  </a:lnTo>
                  <a:lnTo>
                    <a:pt x="464844" y="73509"/>
                  </a:lnTo>
                  <a:lnTo>
                    <a:pt x="46077" y="74366"/>
                  </a:lnTo>
                  <a:lnTo>
                    <a:pt x="40076" y="74366"/>
                  </a:lnTo>
                  <a:lnTo>
                    <a:pt x="21217" y="55507"/>
                  </a:lnTo>
                  <a:cubicBezTo>
                    <a:pt x="14359" y="67508"/>
                    <a:pt x="8358" y="79510"/>
                    <a:pt x="3215" y="92369"/>
                  </a:cubicBezTo>
                  <a:lnTo>
                    <a:pt x="11359" y="100513"/>
                  </a:lnTo>
                  <a:lnTo>
                    <a:pt x="442127" y="10008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30D8A272-64F5-47FF-8324-1C56EEDD032E}"/>
                </a:ext>
              </a:extLst>
            </p:cNvPr>
            <p:cNvSpPr/>
            <p:nvPr/>
          </p:nvSpPr>
          <p:spPr>
            <a:xfrm>
              <a:off x="4348215" y="3099602"/>
              <a:ext cx="12859" cy="197168"/>
            </a:xfrm>
            <a:custGeom>
              <a:avLst/>
              <a:gdLst>
                <a:gd name="connsiteX0" fmla="*/ 13568 w 12858"/>
                <a:gd name="connsiteY0" fmla="*/ 193953 h 197167"/>
                <a:gd name="connsiteX1" fmla="*/ 13568 w 12858"/>
                <a:gd name="connsiteY1" fmla="*/ 3215 h 197167"/>
                <a:gd name="connsiteX2" fmla="*/ 12282 w 12858"/>
                <a:gd name="connsiteY2" fmla="*/ 7929 h 197167"/>
                <a:gd name="connsiteX3" fmla="*/ 13568 w 12858"/>
                <a:gd name="connsiteY3" fmla="*/ 193953 h 197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58" h="197167">
                  <a:moveTo>
                    <a:pt x="13568" y="193953"/>
                  </a:moveTo>
                  <a:lnTo>
                    <a:pt x="13568" y="3215"/>
                  </a:lnTo>
                  <a:cubicBezTo>
                    <a:pt x="13139" y="4929"/>
                    <a:pt x="12711" y="6215"/>
                    <a:pt x="12282" y="7929"/>
                  </a:cubicBezTo>
                  <a:cubicBezTo>
                    <a:pt x="-1434" y="69223"/>
                    <a:pt x="1567" y="132659"/>
                    <a:pt x="13568" y="19395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4D32B557-AEB4-44B4-A34C-F79B53BEACB0}"/>
                </a:ext>
              </a:extLst>
            </p:cNvPr>
            <p:cNvSpPr/>
            <p:nvPr/>
          </p:nvSpPr>
          <p:spPr>
            <a:xfrm>
              <a:off x="5618726" y="227386"/>
              <a:ext cx="690086" cy="295751"/>
            </a:xfrm>
            <a:custGeom>
              <a:avLst/>
              <a:gdLst>
                <a:gd name="connsiteX0" fmla="*/ 432268 w 690086"/>
                <a:gd name="connsiteY0" fmla="*/ 51221 h 295751"/>
                <a:gd name="connsiteX1" fmla="*/ 432268 w 690086"/>
                <a:gd name="connsiteY1" fmla="*/ 51221 h 295751"/>
                <a:gd name="connsiteX2" fmla="*/ 436126 w 690086"/>
                <a:gd name="connsiteY2" fmla="*/ 51221 h 295751"/>
                <a:gd name="connsiteX3" fmla="*/ 448556 w 690086"/>
                <a:gd name="connsiteY3" fmla="*/ 67937 h 295751"/>
                <a:gd name="connsiteX4" fmla="*/ 510707 w 690086"/>
                <a:gd name="connsiteY4" fmla="*/ 130088 h 295751"/>
                <a:gd name="connsiteX5" fmla="*/ 511135 w 690086"/>
                <a:gd name="connsiteY5" fmla="*/ 134374 h 295751"/>
                <a:gd name="connsiteX6" fmla="*/ 510707 w 690086"/>
                <a:gd name="connsiteY6" fmla="*/ 198239 h 295751"/>
                <a:gd name="connsiteX7" fmla="*/ 605433 w 690086"/>
                <a:gd name="connsiteY7" fmla="*/ 292965 h 295751"/>
                <a:gd name="connsiteX8" fmla="*/ 688158 w 690086"/>
                <a:gd name="connsiteY8" fmla="*/ 292537 h 295751"/>
                <a:gd name="connsiteX9" fmla="*/ 687729 w 690086"/>
                <a:gd name="connsiteY9" fmla="*/ 281392 h 295751"/>
                <a:gd name="connsiteX10" fmla="*/ 683443 w 690086"/>
                <a:gd name="connsiteY10" fmla="*/ 262104 h 295751"/>
                <a:gd name="connsiteX11" fmla="*/ 610576 w 690086"/>
                <a:gd name="connsiteY11" fmla="*/ 262104 h 295751"/>
                <a:gd name="connsiteX12" fmla="*/ 546711 w 690086"/>
                <a:gd name="connsiteY12" fmla="*/ 198239 h 295751"/>
                <a:gd name="connsiteX13" fmla="*/ 546711 w 690086"/>
                <a:gd name="connsiteY13" fmla="*/ 102656 h 295751"/>
                <a:gd name="connsiteX14" fmla="*/ 452414 w 690086"/>
                <a:gd name="connsiteY14" fmla="*/ 8358 h 295751"/>
                <a:gd name="connsiteX15" fmla="*/ 21217 w 690086"/>
                <a:gd name="connsiteY15" fmla="*/ 8787 h 295751"/>
                <a:gd name="connsiteX16" fmla="*/ 14359 w 690086"/>
                <a:gd name="connsiteY16" fmla="*/ 8787 h 295751"/>
                <a:gd name="connsiteX17" fmla="*/ 8787 w 690086"/>
                <a:gd name="connsiteY17" fmla="*/ 3215 h 295751"/>
                <a:gd name="connsiteX18" fmla="*/ 4929 w 690086"/>
                <a:gd name="connsiteY18" fmla="*/ 26789 h 295751"/>
                <a:gd name="connsiteX19" fmla="*/ 3215 w 690086"/>
                <a:gd name="connsiteY19" fmla="*/ 46934 h 295751"/>
                <a:gd name="connsiteX20" fmla="*/ 4501 w 690086"/>
                <a:gd name="connsiteY20" fmla="*/ 48220 h 295751"/>
                <a:gd name="connsiteX21" fmla="*/ 432268 w 690086"/>
                <a:gd name="connsiteY21" fmla="*/ 51221 h 295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90086" h="295751">
                  <a:moveTo>
                    <a:pt x="432268" y="51221"/>
                  </a:moveTo>
                  <a:lnTo>
                    <a:pt x="432268" y="51221"/>
                  </a:lnTo>
                  <a:cubicBezTo>
                    <a:pt x="433554" y="51221"/>
                    <a:pt x="434840" y="51221"/>
                    <a:pt x="436126" y="51221"/>
                  </a:cubicBezTo>
                  <a:cubicBezTo>
                    <a:pt x="444270" y="52507"/>
                    <a:pt x="449842" y="59793"/>
                    <a:pt x="448556" y="67937"/>
                  </a:cubicBezTo>
                  <a:lnTo>
                    <a:pt x="510707" y="130088"/>
                  </a:lnTo>
                  <a:lnTo>
                    <a:pt x="511135" y="134374"/>
                  </a:lnTo>
                  <a:lnTo>
                    <a:pt x="510707" y="198239"/>
                  </a:lnTo>
                  <a:lnTo>
                    <a:pt x="605433" y="292965"/>
                  </a:lnTo>
                  <a:lnTo>
                    <a:pt x="688158" y="292537"/>
                  </a:lnTo>
                  <a:cubicBezTo>
                    <a:pt x="688158" y="288679"/>
                    <a:pt x="688158" y="284821"/>
                    <a:pt x="687729" y="281392"/>
                  </a:cubicBezTo>
                  <a:cubicBezTo>
                    <a:pt x="684300" y="275392"/>
                    <a:pt x="683014" y="268534"/>
                    <a:pt x="683443" y="262104"/>
                  </a:cubicBezTo>
                  <a:lnTo>
                    <a:pt x="610576" y="262104"/>
                  </a:lnTo>
                  <a:lnTo>
                    <a:pt x="546711" y="198239"/>
                  </a:lnTo>
                  <a:lnTo>
                    <a:pt x="546711" y="102656"/>
                  </a:lnTo>
                  <a:lnTo>
                    <a:pt x="452414" y="8358"/>
                  </a:lnTo>
                  <a:lnTo>
                    <a:pt x="21217" y="8787"/>
                  </a:lnTo>
                  <a:lnTo>
                    <a:pt x="14359" y="8787"/>
                  </a:lnTo>
                  <a:lnTo>
                    <a:pt x="8787" y="3215"/>
                  </a:lnTo>
                  <a:cubicBezTo>
                    <a:pt x="7072" y="10930"/>
                    <a:pt x="5786" y="18645"/>
                    <a:pt x="4929" y="26789"/>
                  </a:cubicBezTo>
                  <a:cubicBezTo>
                    <a:pt x="4072" y="33647"/>
                    <a:pt x="3643" y="40076"/>
                    <a:pt x="3215" y="46934"/>
                  </a:cubicBezTo>
                  <a:lnTo>
                    <a:pt x="4501" y="48220"/>
                  </a:lnTo>
                  <a:lnTo>
                    <a:pt x="432268" y="5122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18391559-A733-4FEC-9A73-B1280A648D78}"/>
                </a:ext>
              </a:extLst>
            </p:cNvPr>
            <p:cNvSpPr/>
            <p:nvPr/>
          </p:nvSpPr>
          <p:spPr>
            <a:xfrm>
              <a:off x="6528697" y="4706088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BA81C6A0-349E-4E20-8FB8-E3407A2E59AF}"/>
                </a:ext>
              </a:extLst>
            </p:cNvPr>
            <p:cNvSpPr/>
            <p:nvPr/>
          </p:nvSpPr>
          <p:spPr>
            <a:xfrm>
              <a:off x="6528697" y="4684228"/>
              <a:ext cx="445770" cy="214313"/>
            </a:xfrm>
            <a:custGeom>
              <a:avLst/>
              <a:gdLst>
                <a:gd name="connsiteX0" fmla="*/ 3215 w 445770"/>
                <a:gd name="connsiteY0" fmla="*/ 25074 h 214312"/>
                <a:gd name="connsiteX1" fmla="*/ 269820 w 445770"/>
                <a:gd name="connsiteY1" fmla="*/ 212812 h 214312"/>
                <a:gd name="connsiteX2" fmla="*/ 444699 w 445770"/>
                <a:gd name="connsiteY2" fmla="*/ 182380 h 214312"/>
                <a:gd name="connsiteX3" fmla="*/ 436983 w 445770"/>
                <a:gd name="connsiteY3" fmla="*/ 163521 h 214312"/>
                <a:gd name="connsiteX4" fmla="*/ 433126 w 445770"/>
                <a:gd name="connsiteY4" fmla="*/ 153233 h 214312"/>
                <a:gd name="connsiteX5" fmla="*/ 271963 w 445770"/>
                <a:gd name="connsiteY5" fmla="*/ 181094 h 214312"/>
                <a:gd name="connsiteX6" fmla="*/ 268105 w 445770"/>
                <a:gd name="connsiteY6" fmla="*/ 181952 h 214312"/>
                <a:gd name="connsiteX7" fmla="*/ 14787 w 445770"/>
                <a:gd name="connsiteY7" fmla="*/ 3215 h 214312"/>
                <a:gd name="connsiteX8" fmla="*/ 3215 w 445770"/>
                <a:gd name="connsiteY8" fmla="*/ 25074 h 2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5770" h="214312">
                  <a:moveTo>
                    <a:pt x="3215" y="25074"/>
                  </a:moveTo>
                  <a:lnTo>
                    <a:pt x="269820" y="212812"/>
                  </a:lnTo>
                  <a:lnTo>
                    <a:pt x="444699" y="182380"/>
                  </a:lnTo>
                  <a:cubicBezTo>
                    <a:pt x="442127" y="175951"/>
                    <a:pt x="439555" y="169950"/>
                    <a:pt x="436983" y="163521"/>
                  </a:cubicBezTo>
                  <a:cubicBezTo>
                    <a:pt x="435697" y="160091"/>
                    <a:pt x="434411" y="156663"/>
                    <a:pt x="433126" y="153233"/>
                  </a:cubicBezTo>
                  <a:lnTo>
                    <a:pt x="271963" y="181094"/>
                  </a:lnTo>
                  <a:lnTo>
                    <a:pt x="268105" y="181952"/>
                  </a:lnTo>
                  <a:lnTo>
                    <a:pt x="14787" y="3215"/>
                  </a:lnTo>
                  <a:cubicBezTo>
                    <a:pt x="10930" y="10502"/>
                    <a:pt x="6644" y="17788"/>
                    <a:pt x="3215" y="250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3065A0A9-0AEA-4315-82CE-04AC24ED16E8}"/>
                </a:ext>
              </a:extLst>
            </p:cNvPr>
            <p:cNvSpPr/>
            <p:nvPr/>
          </p:nvSpPr>
          <p:spPr>
            <a:xfrm>
              <a:off x="4407432" y="3495223"/>
              <a:ext cx="192881" cy="214313"/>
            </a:xfrm>
            <a:custGeom>
              <a:avLst/>
              <a:gdLst>
                <a:gd name="connsiteX0" fmla="*/ 143375 w 192881"/>
                <a:gd name="connsiteY0" fmla="*/ 164806 h 214312"/>
                <a:gd name="connsiteX1" fmla="*/ 143375 w 192881"/>
                <a:gd name="connsiteY1" fmla="*/ 164806 h 214312"/>
                <a:gd name="connsiteX2" fmla="*/ 143375 w 192881"/>
                <a:gd name="connsiteY2" fmla="*/ 25932 h 214312"/>
                <a:gd name="connsiteX3" fmla="*/ 120658 w 192881"/>
                <a:gd name="connsiteY3" fmla="*/ 3215 h 214312"/>
                <a:gd name="connsiteX4" fmla="*/ 3215 w 192881"/>
                <a:gd name="connsiteY4" fmla="*/ 3215 h 214312"/>
                <a:gd name="connsiteX5" fmla="*/ 31075 w 192881"/>
                <a:gd name="connsiteY5" fmla="*/ 103942 h 214312"/>
                <a:gd name="connsiteX6" fmla="*/ 35790 w 192881"/>
                <a:gd name="connsiteY6" fmla="*/ 99227 h 214312"/>
                <a:gd name="connsiteX7" fmla="*/ 28932 w 192881"/>
                <a:gd name="connsiteY7" fmla="*/ 76081 h 214312"/>
                <a:gd name="connsiteX8" fmla="*/ 71795 w 192881"/>
                <a:gd name="connsiteY8" fmla="*/ 33647 h 214312"/>
                <a:gd name="connsiteX9" fmla="*/ 115086 w 192881"/>
                <a:gd name="connsiteY9" fmla="*/ 76081 h 214312"/>
                <a:gd name="connsiteX10" fmla="*/ 71795 w 192881"/>
                <a:gd name="connsiteY10" fmla="*/ 119372 h 214312"/>
                <a:gd name="connsiteX11" fmla="*/ 59365 w 192881"/>
                <a:gd name="connsiteY11" fmla="*/ 117229 h 214312"/>
                <a:gd name="connsiteX12" fmla="*/ 40505 w 192881"/>
                <a:gd name="connsiteY12" fmla="*/ 136088 h 214312"/>
                <a:gd name="connsiteX13" fmla="*/ 68794 w 192881"/>
                <a:gd name="connsiteY13" fmla="*/ 169093 h 214312"/>
                <a:gd name="connsiteX14" fmla="*/ 190524 w 192881"/>
                <a:gd name="connsiteY14" fmla="*/ 211955 h 214312"/>
                <a:gd name="connsiteX15" fmla="*/ 147233 w 192881"/>
                <a:gd name="connsiteY15" fmla="*/ 168664 h 214312"/>
                <a:gd name="connsiteX16" fmla="*/ 143375 w 192881"/>
                <a:gd name="connsiteY16" fmla="*/ 164806 h 2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2881" h="214312">
                  <a:moveTo>
                    <a:pt x="143375" y="164806"/>
                  </a:moveTo>
                  <a:lnTo>
                    <a:pt x="143375" y="164806"/>
                  </a:lnTo>
                  <a:lnTo>
                    <a:pt x="143375" y="25932"/>
                  </a:lnTo>
                  <a:lnTo>
                    <a:pt x="120658" y="3215"/>
                  </a:lnTo>
                  <a:lnTo>
                    <a:pt x="3215" y="3215"/>
                  </a:lnTo>
                  <a:cubicBezTo>
                    <a:pt x="11787" y="37076"/>
                    <a:pt x="21217" y="70509"/>
                    <a:pt x="31075" y="103942"/>
                  </a:cubicBezTo>
                  <a:lnTo>
                    <a:pt x="35790" y="99227"/>
                  </a:lnTo>
                  <a:cubicBezTo>
                    <a:pt x="31504" y="92797"/>
                    <a:pt x="28932" y="84653"/>
                    <a:pt x="28932" y="76081"/>
                  </a:cubicBezTo>
                  <a:cubicBezTo>
                    <a:pt x="28932" y="52507"/>
                    <a:pt x="47792" y="33647"/>
                    <a:pt x="71795" y="33647"/>
                  </a:cubicBezTo>
                  <a:cubicBezTo>
                    <a:pt x="95798" y="33647"/>
                    <a:pt x="115086" y="52507"/>
                    <a:pt x="115086" y="76081"/>
                  </a:cubicBezTo>
                  <a:cubicBezTo>
                    <a:pt x="115086" y="99655"/>
                    <a:pt x="95369" y="119372"/>
                    <a:pt x="71795" y="119372"/>
                  </a:cubicBezTo>
                  <a:cubicBezTo>
                    <a:pt x="67508" y="119372"/>
                    <a:pt x="63222" y="118515"/>
                    <a:pt x="59365" y="117229"/>
                  </a:cubicBezTo>
                  <a:lnTo>
                    <a:pt x="40505" y="136088"/>
                  </a:lnTo>
                  <a:cubicBezTo>
                    <a:pt x="45649" y="150233"/>
                    <a:pt x="55507" y="161806"/>
                    <a:pt x="68794" y="169093"/>
                  </a:cubicBezTo>
                  <a:cubicBezTo>
                    <a:pt x="106942" y="189238"/>
                    <a:pt x="148519" y="202097"/>
                    <a:pt x="190524" y="211955"/>
                  </a:cubicBezTo>
                  <a:lnTo>
                    <a:pt x="147233" y="168664"/>
                  </a:lnTo>
                  <a:lnTo>
                    <a:pt x="143375" y="16480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B8D19E8F-2136-405A-A03C-759188F84274}"/>
                </a:ext>
              </a:extLst>
            </p:cNvPr>
            <p:cNvSpPr/>
            <p:nvPr/>
          </p:nvSpPr>
          <p:spPr>
            <a:xfrm>
              <a:off x="5620869" y="353401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720DCE24-4B8C-4886-BB19-C442258ADF46}"/>
                </a:ext>
              </a:extLst>
            </p:cNvPr>
            <p:cNvSpPr/>
            <p:nvPr/>
          </p:nvSpPr>
          <p:spPr>
            <a:xfrm>
              <a:off x="5617011" y="301966"/>
              <a:ext cx="690086" cy="304324"/>
            </a:xfrm>
            <a:custGeom>
              <a:avLst/>
              <a:gdLst>
                <a:gd name="connsiteX0" fmla="*/ 7072 w 690086"/>
                <a:gd name="connsiteY0" fmla="*/ 54650 h 304323"/>
                <a:gd name="connsiteX1" fmla="*/ 366689 w 690086"/>
                <a:gd name="connsiteY1" fmla="*/ 54650 h 304323"/>
                <a:gd name="connsiteX2" fmla="*/ 376119 w 690086"/>
                <a:gd name="connsiteY2" fmla="*/ 40076 h 304323"/>
                <a:gd name="connsiteX3" fmla="*/ 442984 w 690086"/>
                <a:gd name="connsiteY3" fmla="*/ 38791 h 304323"/>
                <a:gd name="connsiteX4" fmla="*/ 441698 w 690086"/>
                <a:gd name="connsiteY4" fmla="*/ 105656 h 304323"/>
                <a:gd name="connsiteX5" fmla="*/ 374833 w 690086"/>
                <a:gd name="connsiteY5" fmla="*/ 106942 h 304323"/>
                <a:gd name="connsiteX6" fmla="*/ 362831 w 690086"/>
                <a:gd name="connsiteY6" fmla="*/ 83796 h 304323"/>
                <a:gd name="connsiteX7" fmla="*/ 7930 w 690086"/>
                <a:gd name="connsiteY7" fmla="*/ 83796 h 304323"/>
                <a:gd name="connsiteX8" fmla="*/ 10930 w 690086"/>
                <a:gd name="connsiteY8" fmla="*/ 109942 h 304323"/>
                <a:gd name="connsiteX9" fmla="*/ 263390 w 690086"/>
                <a:gd name="connsiteY9" fmla="*/ 109942 h 304323"/>
                <a:gd name="connsiteX10" fmla="*/ 269391 w 690086"/>
                <a:gd name="connsiteY10" fmla="*/ 109942 h 304323"/>
                <a:gd name="connsiteX11" fmla="*/ 319969 w 690086"/>
                <a:gd name="connsiteY11" fmla="*/ 160520 h 304323"/>
                <a:gd name="connsiteX12" fmla="*/ 457557 w 690086"/>
                <a:gd name="connsiteY12" fmla="*/ 160520 h 304323"/>
                <a:gd name="connsiteX13" fmla="*/ 463987 w 690086"/>
                <a:gd name="connsiteY13" fmla="*/ 160520 h 304323"/>
                <a:gd name="connsiteX14" fmla="*/ 605433 w 690086"/>
                <a:gd name="connsiteY14" fmla="*/ 301966 h 304323"/>
                <a:gd name="connsiteX15" fmla="*/ 612291 w 690086"/>
                <a:gd name="connsiteY15" fmla="*/ 294251 h 304323"/>
                <a:gd name="connsiteX16" fmla="*/ 676585 w 690086"/>
                <a:gd name="connsiteY16" fmla="*/ 290822 h 304323"/>
                <a:gd name="connsiteX17" fmla="*/ 684729 w 690086"/>
                <a:gd name="connsiteY17" fmla="*/ 267248 h 304323"/>
                <a:gd name="connsiteX18" fmla="*/ 689015 w 690086"/>
                <a:gd name="connsiteY18" fmla="*/ 240244 h 304323"/>
                <a:gd name="connsiteX19" fmla="*/ 686872 w 690086"/>
                <a:gd name="connsiteY19" fmla="*/ 238101 h 304323"/>
                <a:gd name="connsiteX20" fmla="*/ 599004 w 690086"/>
                <a:gd name="connsiteY20" fmla="*/ 238101 h 304323"/>
                <a:gd name="connsiteX21" fmla="*/ 493133 w 690086"/>
                <a:gd name="connsiteY21" fmla="*/ 132231 h 304323"/>
                <a:gd name="connsiteX22" fmla="*/ 493133 w 690086"/>
                <a:gd name="connsiteY22" fmla="*/ 128373 h 304323"/>
                <a:gd name="connsiteX23" fmla="*/ 492705 w 690086"/>
                <a:gd name="connsiteY23" fmla="*/ 64079 h 304323"/>
                <a:gd name="connsiteX24" fmla="*/ 435269 w 690086"/>
                <a:gd name="connsiteY24" fmla="*/ 6644 h 304323"/>
                <a:gd name="connsiteX25" fmla="*/ 433983 w 690086"/>
                <a:gd name="connsiteY25" fmla="*/ 6215 h 304323"/>
                <a:gd name="connsiteX26" fmla="*/ 3215 w 690086"/>
                <a:gd name="connsiteY26" fmla="*/ 3215 h 304323"/>
                <a:gd name="connsiteX27" fmla="*/ 5358 w 690086"/>
                <a:gd name="connsiteY27" fmla="*/ 52935 h 304323"/>
                <a:gd name="connsiteX28" fmla="*/ 7072 w 690086"/>
                <a:gd name="connsiteY28" fmla="*/ 54650 h 304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90086" h="304323">
                  <a:moveTo>
                    <a:pt x="7072" y="54650"/>
                  </a:moveTo>
                  <a:lnTo>
                    <a:pt x="366689" y="54650"/>
                  </a:lnTo>
                  <a:cubicBezTo>
                    <a:pt x="369260" y="49506"/>
                    <a:pt x="371832" y="44363"/>
                    <a:pt x="376119" y="40076"/>
                  </a:cubicBezTo>
                  <a:cubicBezTo>
                    <a:pt x="394978" y="21217"/>
                    <a:pt x="424982" y="20788"/>
                    <a:pt x="442984" y="38791"/>
                  </a:cubicBezTo>
                  <a:cubicBezTo>
                    <a:pt x="460986" y="56793"/>
                    <a:pt x="460558" y="86797"/>
                    <a:pt x="441698" y="105656"/>
                  </a:cubicBezTo>
                  <a:cubicBezTo>
                    <a:pt x="422839" y="124516"/>
                    <a:pt x="393264" y="124944"/>
                    <a:pt x="374833" y="106942"/>
                  </a:cubicBezTo>
                  <a:cubicBezTo>
                    <a:pt x="368403" y="100513"/>
                    <a:pt x="364546" y="92369"/>
                    <a:pt x="362831" y="83796"/>
                  </a:cubicBezTo>
                  <a:lnTo>
                    <a:pt x="7930" y="83796"/>
                  </a:lnTo>
                  <a:cubicBezTo>
                    <a:pt x="8787" y="92369"/>
                    <a:pt x="9644" y="101370"/>
                    <a:pt x="10930" y="109942"/>
                  </a:cubicBezTo>
                  <a:lnTo>
                    <a:pt x="263390" y="109942"/>
                  </a:lnTo>
                  <a:lnTo>
                    <a:pt x="269391" y="109942"/>
                  </a:lnTo>
                  <a:lnTo>
                    <a:pt x="319969" y="160520"/>
                  </a:lnTo>
                  <a:lnTo>
                    <a:pt x="457557" y="160520"/>
                  </a:lnTo>
                  <a:lnTo>
                    <a:pt x="463987" y="160520"/>
                  </a:lnTo>
                  <a:lnTo>
                    <a:pt x="605433" y="301966"/>
                  </a:lnTo>
                  <a:cubicBezTo>
                    <a:pt x="607147" y="299395"/>
                    <a:pt x="609719" y="296823"/>
                    <a:pt x="612291" y="294251"/>
                  </a:cubicBezTo>
                  <a:cubicBezTo>
                    <a:pt x="630293" y="276249"/>
                    <a:pt x="658154" y="274963"/>
                    <a:pt x="676585" y="290822"/>
                  </a:cubicBezTo>
                  <a:cubicBezTo>
                    <a:pt x="680014" y="283107"/>
                    <a:pt x="683014" y="275392"/>
                    <a:pt x="684729" y="267248"/>
                  </a:cubicBezTo>
                  <a:cubicBezTo>
                    <a:pt x="686443" y="258247"/>
                    <a:pt x="688158" y="249245"/>
                    <a:pt x="689015" y="240244"/>
                  </a:cubicBezTo>
                  <a:lnTo>
                    <a:pt x="686872" y="238101"/>
                  </a:lnTo>
                  <a:lnTo>
                    <a:pt x="599004" y="238101"/>
                  </a:lnTo>
                  <a:lnTo>
                    <a:pt x="493133" y="132231"/>
                  </a:lnTo>
                  <a:lnTo>
                    <a:pt x="493133" y="128373"/>
                  </a:lnTo>
                  <a:lnTo>
                    <a:pt x="492705" y="64079"/>
                  </a:lnTo>
                  <a:lnTo>
                    <a:pt x="435269" y="6644"/>
                  </a:lnTo>
                  <a:cubicBezTo>
                    <a:pt x="434840" y="6644"/>
                    <a:pt x="434412" y="6644"/>
                    <a:pt x="433983" y="6215"/>
                  </a:cubicBezTo>
                  <a:lnTo>
                    <a:pt x="3215" y="3215"/>
                  </a:lnTo>
                  <a:cubicBezTo>
                    <a:pt x="3215" y="19931"/>
                    <a:pt x="4072" y="36219"/>
                    <a:pt x="5358" y="52935"/>
                  </a:cubicBezTo>
                  <a:lnTo>
                    <a:pt x="7072" y="546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E6817097-3E90-445E-9E5D-1676CA13CCA5}"/>
                </a:ext>
              </a:extLst>
            </p:cNvPr>
            <p:cNvSpPr/>
            <p:nvPr/>
          </p:nvSpPr>
          <p:spPr>
            <a:xfrm>
              <a:off x="6661571" y="4457915"/>
              <a:ext cx="210026" cy="137160"/>
            </a:xfrm>
            <a:custGeom>
              <a:avLst/>
              <a:gdLst>
                <a:gd name="connsiteX0" fmla="*/ 3215 w 210026"/>
                <a:gd name="connsiteY0" fmla="*/ 32361 h 137160"/>
                <a:gd name="connsiteX1" fmla="*/ 152805 w 210026"/>
                <a:gd name="connsiteY1" fmla="*/ 137374 h 137160"/>
                <a:gd name="connsiteX2" fmla="*/ 208955 w 210026"/>
                <a:gd name="connsiteY2" fmla="*/ 127944 h 137160"/>
                <a:gd name="connsiteX3" fmla="*/ 192238 w 210026"/>
                <a:gd name="connsiteY3" fmla="*/ 90654 h 137160"/>
                <a:gd name="connsiteX4" fmla="*/ 162234 w 210026"/>
                <a:gd name="connsiteY4" fmla="*/ 95798 h 137160"/>
                <a:gd name="connsiteX5" fmla="*/ 156234 w 210026"/>
                <a:gd name="connsiteY5" fmla="*/ 96655 h 137160"/>
                <a:gd name="connsiteX6" fmla="*/ 23789 w 210026"/>
                <a:gd name="connsiteY6" fmla="*/ 3215 h 137160"/>
                <a:gd name="connsiteX7" fmla="*/ 11358 w 210026"/>
                <a:gd name="connsiteY7" fmla="*/ 20360 h 137160"/>
                <a:gd name="connsiteX8" fmla="*/ 11358 w 210026"/>
                <a:gd name="connsiteY8" fmla="*/ 20360 h 137160"/>
                <a:gd name="connsiteX9" fmla="*/ 3215 w 210026"/>
                <a:gd name="connsiteY9" fmla="*/ 32361 h 13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0026" h="137160">
                  <a:moveTo>
                    <a:pt x="3215" y="32361"/>
                  </a:moveTo>
                  <a:lnTo>
                    <a:pt x="152805" y="137374"/>
                  </a:lnTo>
                  <a:lnTo>
                    <a:pt x="208955" y="127944"/>
                  </a:lnTo>
                  <a:cubicBezTo>
                    <a:pt x="202954" y="115514"/>
                    <a:pt x="197382" y="103084"/>
                    <a:pt x="192238" y="90654"/>
                  </a:cubicBezTo>
                  <a:lnTo>
                    <a:pt x="162234" y="95798"/>
                  </a:lnTo>
                  <a:lnTo>
                    <a:pt x="156234" y="96655"/>
                  </a:lnTo>
                  <a:lnTo>
                    <a:pt x="23789" y="3215"/>
                  </a:lnTo>
                  <a:cubicBezTo>
                    <a:pt x="19502" y="8786"/>
                    <a:pt x="15645" y="14787"/>
                    <a:pt x="11358" y="20360"/>
                  </a:cubicBezTo>
                  <a:lnTo>
                    <a:pt x="11358" y="20360"/>
                  </a:lnTo>
                  <a:cubicBezTo>
                    <a:pt x="8358" y="25074"/>
                    <a:pt x="5786" y="28503"/>
                    <a:pt x="3215" y="3236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EEA40582-762E-4DD1-BA45-9F92414DA73F}"/>
                </a:ext>
              </a:extLst>
            </p:cNvPr>
            <p:cNvSpPr/>
            <p:nvPr/>
          </p:nvSpPr>
          <p:spPr>
            <a:xfrm>
              <a:off x="6699290" y="4403479"/>
              <a:ext cx="145733" cy="120015"/>
            </a:xfrm>
            <a:custGeom>
              <a:avLst/>
              <a:gdLst>
                <a:gd name="connsiteX0" fmla="*/ 3215 w 145732"/>
                <a:gd name="connsiteY0" fmla="*/ 34076 h 120015"/>
                <a:gd name="connsiteX1" fmla="*/ 125373 w 145732"/>
                <a:gd name="connsiteY1" fmla="*/ 120230 h 120015"/>
                <a:gd name="connsiteX2" fmla="*/ 145518 w 145732"/>
                <a:gd name="connsiteY2" fmla="*/ 116800 h 120015"/>
                <a:gd name="connsiteX3" fmla="*/ 138660 w 145732"/>
                <a:gd name="connsiteY3" fmla="*/ 82082 h 120015"/>
                <a:gd name="connsiteX4" fmla="*/ 26789 w 145732"/>
                <a:gd name="connsiteY4" fmla="*/ 3215 h 120015"/>
                <a:gd name="connsiteX5" fmla="*/ 3215 w 145732"/>
                <a:gd name="connsiteY5" fmla="*/ 34076 h 12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5732" h="120015">
                  <a:moveTo>
                    <a:pt x="3215" y="34076"/>
                  </a:moveTo>
                  <a:lnTo>
                    <a:pt x="125373" y="120230"/>
                  </a:lnTo>
                  <a:lnTo>
                    <a:pt x="145518" y="116800"/>
                  </a:lnTo>
                  <a:cubicBezTo>
                    <a:pt x="142518" y="105228"/>
                    <a:pt x="139946" y="93654"/>
                    <a:pt x="138660" y="82082"/>
                  </a:cubicBezTo>
                  <a:lnTo>
                    <a:pt x="26789" y="3215"/>
                  </a:lnTo>
                  <a:cubicBezTo>
                    <a:pt x="18645" y="13502"/>
                    <a:pt x="10930" y="23789"/>
                    <a:pt x="3215" y="3407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64A0AB94-CDA1-4F5A-AB0A-15082042AD21}"/>
                </a:ext>
              </a:extLst>
            </p:cNvPr>
            <p:cNvSpPr/>
            <p:nvPr/>
          </p:nvSpPr>
          <p:spPr>
            <a:xfrm>
              <a:off x="6831735" y="4444627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DCA41DE6-BE7A-42D2-9F61-D2FEA550714A}"/>
                </a:ext>
              </a:extLst>
            </p:cNvPr>
            <p:cNvSpPr/>
            <p:nvPr/>
          </p:nvSpPr>
          <p:spPr>
            <a:xfrm>
              <a:off x="6740438" y="4353758"/>
              <a:ext cx="98584" cy="94298"/>
            </a:xfrm>
            <a:custGeom>
              <a:avLst/>
              <a:gdLst>
                <a:gd name="connsiteX0" fmla="*/ 94512 w 98583"/>
                <a:gd name="connsiteY0" fmla="*/ 94083 h 94297"/>
                <a:gd name="connsiteX1" fmla="*/ 95369 w 98583"/>
                <a:gd name="connsiteY1" fmla="*/ 57221 h 94297"/>
                <a:gd name="connsiteX2" fmla="*/ 95369 w 98583"/>
                <a:gd name="connsiteY2" fmla="*/ 52935 h 94297"/>
                <a:gd name="connsiteX3" fmla="*/ 25075 w 98583"/>
                <a:gd name="connsiteY3" fmla="*/ 3215 h 94297"/>
                <a:gd name="connsiteX4" fmla="*/ 3215 w 98583"/>
                <a:gd name="connsiteY4" fmla="*/ 30218 h 94297"/>
                <a:gd name="connsiteX5" fmla="*/ 94512 w 98583"/>
                <a:gd name="connsiteY5" fmla="*/ 94083 h 94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8583" h="94297">
                  <a:moveTo>
                    <a:pt x="94512" y="94083"/>
                  </a:moveTo>
                  <a:cubicBezTo>
                    <a:pt x="94512" y="81653"/>
                    <a:pt x="94512" y="69223"/>
                    <a:pt x="95369" y="57221"/>
                  </a:cubicBezTo>
                  <a:cubicBezTo>
                    <a:pt x="95369" y="55936"/>
                    <a:pt x="95369" y="54221"/>
                    <a:pt x="95369" y="52935"/>
                  </a:cubicBezTo>
                  <a:lnTo>
                    <a:pt x="25075" y="3215"/>
                  </a:lnTo>
                  <a:cubicBezTo>
                    <a:pt x="17788" y="12216"/>
                    <a:pt x="10501" y="21217"/>
                    <a:pt x="3215" y="30218"/>
                  </a:cubicBezTo>
                  <a:lnTo>
                    <a:pt x="94512" y="9408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735E1704-6160-49F5-B5D7-CF725879224B}"/>
                </a:ext>
              </a:extLst>
            </p:cNvPr>
            <p:cNvSpPr/>
            <p:nvPr/>
          </p:nvSpPr>
          <p:spPr>
            <a:xfrm>
              <a:off x="6571988" y="4607933"/>
              <a:ext cx="368618" cy="188595"/>
            </a:xfrm>
            <a:custGeom>
              <a:avLst/>
              <a:gdLst>
                <a:gd name="connsiteX0" fmla="*/ 3215 w 368617"/>
                <a:gd name="connsiteY0" fmla="*/ 22931 h 188595"/>
                <a:gd name="connsiteX1" fmla="*/ 3215 w 368617"/>
                <a:gd name="connsiteY1" fmla="*/ 22931 h 188595"/>
                <a:gd name="connsiteX2" fmla="*/ 236387 w 368617"/>
                <a:gd name="connsiteY2" fmla="*/ 187094 h 188595"/>
                <a:gd name="connsiteX3" fmla="*/ 368403 w 368617"/>
                <a:gd name="connsiteY3" fmla="*/ 164378 h 188595"/>
                <a:gd name="connsiteX4" fmla="*/ 360259 w 368617"/>
                <a:gd name="connsiteY4" fmla="*/ 135659 h 188595"/>
                <a:gd name="connsiteX5" fmla="*/ 240673 w 368617"/>
                <a:gd name="connsiteY5" fmla="*/ 156234 h 188595"/>
                <a:gd name="connsiteX6" fmla="*/ 234244 w 368617"/>
                <a:gd name="connsiteY6" fmla="*/ 157520 h 188595"/>
                <a:gd name="connsiteX7" fmla="*/ 15216 w 368617"/>
                <a:gd name="connsiteY7" fmla="*/ 3215 h 188595"/>
                <a:gd name="connsiteX8" fmla="*/ 3215 w 368617"/>
                <a:gd name="connsiteY8" fmla="*/ 22931 h 188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8617" h="188595">
                  <a:moveTo>
                    <a:pt x="3215" y="22931"/>
                  </a:moveTo>
                  <a:lnTo>
                    <a:pt x="3215" y="22931"/>
                  </a:lnTo>
                  <a:lnTo>
                    <a:pt x="236387" y="187094"/>
                  </a:lnTo>
                  <a:lnTo>
                    <a:pt x="368403" y="164378"/>
                  </a:lnTo>
                  <a:cubicBezTo>
                    <a:pt x="365832" y="154948"/>
                    <a:pt x="362831" y="145089"/>
                    <a:pt x="360259" y="135659"/>
                  </a:cubicBezTo>
                  <a:lnTo>
                    <a:pt x="240673" y="156234"/>
                  </a:lnTo>
                  <a:lnTo>
                    <a:pt x="234244" y="157520"/>
                  </a:lnTo>
                  <a:lnTo>
                    <a:pt x="15216" y="3215"/>
                  </a:lnTo>
                  <a:cubicBezTo>
                    <a:pt x="10930" y="9644"/>
                    <a:pt x="7072" y="16502"/>
                    <a:pt x="3215" y="2293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4171AA1A-BAF6-47B4-AF51-EC15AC21A8D7}"/>
                </a:ext>
              </a:extLst>
            </p:cNvPr>
            <p:cNvSpPr/>
            <p:nvPr/>
          </p:nvSpPr>
          <p:spPr>
            <a:xfrm>
              <a:off x="6629852" y="4510635"/>
              <a:ext cx="278606" cy="167164"/>
            </a:xfrm>
            <a:custGeom>
              <a:avLst/>
              <a:gdLst>
                <a:gd name="connsiteX0" fmla="*/ 3215 w 278606"/>
                <a:gd name="connsiteY0" fmla="*/ 26361 h 167163"/>
                <a:gd name="connsiteX1" fmla="*/ 199525 w 278606"/>
                <a:gd name="connsiteY1" fmla="*/ 164378 h 167163"/>
                <a:gd name="connsiteX2" fmla="*/ 275820 w 278606"/>
                <a:gd name="connsiteY2" fmla="*/ 151090 h 167163"/>
                <a:gd name="connsiteX3" fmla="*/ 272391 w 278606"/>
                <a:gd name="connsiteY3" fmla="*/ 142518 h 167163"/>
                <a:gd name="connsiteX4" fmla="*/ 254389 w 278606"/>
                <a:gd name="connsiteY4" fmla="*/ 103085 h 167163"/>
                <a:gd name="connsiteX5" fmla="*/ 183666 w 278606"/>
                <a:gd name="connsiteY5" fmla="*/ 114657 h 167163"/>
                <a:gd name="connsiteX6" fmla="*/ 177665 w 278606"/>
                <a:gd name="connsiteY6" fmla="*/ 115086 h 167163"/>
                <a:gd name="connsiteX7" fmla="*/ 18645 w 278606"/>
                <a:gd name="connsiteY7" fmla="*/ 3215 h 167163"/>
                <a:gd name="connsiteX8" fmla="*/ 3215 w 278606"/>
                <a:gd name="connsiteY8" fmla="*/ 26361 h 16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8606" h="167163">
                  <a:moveTo>
                    <a:pt x="3215" y="26361"/>
                  </a:moveTo>
                  <a:lnTo>
                    <a:pt x="199525" y="164378"/>
                  </a:lnTo>
                  <a:lnTo>
                    <a:pt x="275820" y="151090"/>
                  </a:lnTo>
                  <a:cubicBezTo>
                    <a:pt x="274534" y="148090"/>
                    <a:pt x="273677" y="145089"/>
                    <a:pt x="272391" y="142518"/>
                  </a:cubicBezTo>
                  <a:cubicBezTo>
                    <a:pt x="266819" y="129231"/>
                    <a:pt x="260819" y="116372"/>
                    <a:pt x="254389" y="103085"/>
                  </a:cubicBezTo>
                  <a:lnTo>
                    <a:pt x="183666" y="114657"/>
                  </a:lnTo>
                  <a:lnTo>
                    <a:pt x="177665" y="115086"/>
                  </a:lnTo>
                  <a:lnTo>
                    <a:pt x="18645" y="3215"/>
                  </a:lnTo>
                  <a:cubicBezTo>
                    <a:pt x="13073" y="11359"/>
                    <a:pt x="7930" y="18645"/>
                    <a:pt x="3215" y="2636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831A16C3-8B1F-4AE6-83E8-D376B1D0C059}"/>
                </a:ext>
              </a:extLst>
            </p:cNvPr>
            <p:cNvSpPr/>
            <p:nvPr/>
          </p:nvSpPr>
          <p:spPr>
            <a:xfrm>
              <a:off x="5355122" y="5926384"/>
              <a:ext cx="282893" cy="132874"/>
            </a:xfrm>
            <a:custGeom>
              <a:avLst/>
              <a:gdLst>
                <a:gd name="connsiteX0" fmla="*/ 253960 w 282892"/>
                <a:gd name="connsiteY0" fmla="*/ 3215 h 132873"/>
                <a:gd name="connsiteX1" fmla="*/ 253960 w 282892"/>
                <a:gd name="connsiteY1" fmla="*/ 3215 h 132873"/>
                <a:gd name="connsiteX2" fmla="*/ 179808 w 282892"/>
                <a:gd name="connsiteY2" fmla="*/ 46077 h 132873"/>
                <a:gd name="connsiteX3" fmla="*/ 176808 w 282892"/>
                <a:gd name="connsiteY3" fmla="*/ 47792 h 132873"/>
                <a:gd name="connsiteX4" fmla="*/ 3215 w 282892"/>
                <a:gd name="connsiteY4" fmla="*/ 47792 h 132873"/>
                <a:gd name="connsiteX5" fmla="*/ 19074 w 282892"/>
                <a:gd name="connsiteY5" fmla="*/ 124087 h 132873"/>
                <a:gd name="connsiteX6" fmla="*/ 21217 w 282892"/>
                <a:gd name="connsiteY6" fmla="*/ 133517 h 132873"/>
                <a:gd name="connsiteX7" fmla="*/ 37076 w 282892"/>
                <a:gd name="connsiteY7" fmla="*/ 106085 h 132873"/>
                <a:gd name="connsiteX8" fmla="*/ 41362 w 282892"/>
                <a:gd name="connsiteY8" fmla="*/ 98798 h 132873"/>
                <a:gd name="connsiteX9" fmla="*/ 185809 w 282892"/>
                <a:gd name="connsiteY9" fmla="*/ 98798 h 132873"/>
                <a:gd name="connsiteX10" fmla="*/ 240673 w 282892"/>
                <a:gd name="connsiteY10" fmla="*/ 44363 h 132873"/>
                <a:gd name="connsiteX11" fmla="*/ 244959 w 282892"/>
                <a:gd name="connsiteY11" fmla="*/ 40076 h 132873"/>
                <a:gd name="connsiteX12" fmla="*/ 274106 w 282892"/>
                <a:gd name="connsiteY12" fmla="*/ 40076 h 132873"/>
                <a:gd name="connsiteX13" fmla="*/ 279678 w 282892"/>
                <a:gd name="connsiteY13" fmla="*/ 3215 h 132873"/>
                <a:gd name="connsiteX14" fmla="*/ 253960 w 282892"/>
                <a:gd name="connsiteY14" fmla="*/ 3215 h 132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82892" h="132873">
                  <a:moveTo>
                    <a:pt x="253960" y="3215"/>
                  </a:moveTo>
                  <a:lnTo>
                    <a:pt x="253960" y="3215"/>
                  </a:lnTo>
                  <a:lnTo>
                    <a:pt x="179808" y="46077"/>
                  </a:lnTo>
                  <a:lnTo>
                    <a:pt x="176808" y="47792"/>
                  </a:lnTo>
                  <a:lnTo>
                    <a:pt x="3215" y="47792"/>
                  </a:lnTo>
                  <a:cubicBezTo>
                    <a:pt x="8358" y="73080"/>
                    <a:pt x="13930" y="98369"/>
                    <a:pt x="19074" y="124087"/>
                  </a:cubicBezTo>
                  <a:cubicBezTo>
                    <a:pt x="19502" y="127087"/>
                    <a:pt x="20360" y="130516"/>
                    <a:pt x="21217" y="133517"/>
                  </a:cubicBezTo>
                  <a:lnTo>
                    <a:pt x="37076" y="106085"/>
                  </a:lnTo>
                  <a:lnTo>
                    <a:pt x="41362" y="98798"/>
                  </a:lnTo>
                  <a:lnTo>
                    <a:pt x="185809" y="98798"/>
                  </a:lnTo>
                  <a:lnTo>
                    <a:pt x="240673" y="44363"/>
                  </a:lnTo>
                  <a:lnTo>
                    <a:pt x="244959" y="40076"/>
                  </a:lnTo>
                  <a:lnTo>
                    <a:pt x="274106" y="40076"/>
                  </a:lnTo>
                  <a:cubicBezTo>
                    <a:pt x="275820" y="27646"/>
                    <a:pt x="277963" y="15645"/>
                    <a:pt x="279678" y="3215"/>
                  </a:cubicBezTo>
                  <a:lnTo>
                    <a:pt x="253960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9247D7B7-B99C-4520-9370-2CB8C3A7778D}"/>
                </a:ext>
              </a:extLst>
            </p:cNvPr>
            <p:cNvSpPr/>
            <p:nvPr/>
          </p:nvSpPr>
          <p:spPr>
            <a:xfrm>
              <a:off x="6598991" y="4558641"/>
              <a:ext cx="325755" cy="175736"/>
            </a:xfrm>
            <a:custGeom>
              <a:avLst/>
              <a:gdLst>
                <a:gd name="connsiteX0" fmla="*/ 3215 w 325755"/>
                <a:gd name="connsiteY0" fmla="*/ 27218 h 175736"/>
                <a:gd name="connsiteX1" fmla="*/ 3215 w 325755"/>
                <a:gd name="connsiteY1" fmla="*/ 27218 h 175736"/>
                <a:gd name="connsiteX2" fmla="*/ 214098 w 325755"/>
                <a:gd name="connsiteY2" fmla="*/ 175522 h 175736"/>
                <a:gd name="connsiteX3" fmla="*/ 324683 w 325755"/>
                <a:gd name="connsiteY3" fmla="*/ 156234 h 175736"/>
                <a:gd name="connsiteX4" fmla="*/ 316540 w 325755"/>
                <a:gd name="connsiteY4" fmla="*/ 131373 h 175736"/>
                <a:gd name="connsiteX5" fmla="*/ 229100 w 325755"/>
                <a:gd name="connsiteY5" fmla="*/ 146375 h 175736"/>
                <a:gd name="connsiteX6" fmla="*/ 223100 w 325755"/>
                <a:gd name="connsiteY6" fmla="*/ 147661 h 175736"/>
                <a:gd name="connsiteX7" fmla="*/ 17788 w 325755"/>
                <a:gd name="connsiteY7" fmla="*/ 3215 h 175736"/>
                <a:gd name="connsiteX8" fmla="*/ 3215 w 325755"/>
                <a:gd name="connsiteY8" fmla="*/ 27218 h 175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5755" h="175736">
                  <a:moveTo>
                    <a:pt x="3215" y="27218"/>
                  </a:moveTo>
                  <a:lnTo>
                    <a:pt x="3215" y="27218"/>
                  </a:lnTo>
                  <a:lnTo>
                    <a:pt x="214098" y="175522"/>
                  </a:lnTo>
                  <a:lnTo>
                    <a:pt x="324683" y="156234"/>
                  </a:lnTo>
                  <a:cubicBezTo>
                    <a:pt x="322112" y="147661"/>
                    <a:pt x="319540" y="139517"/>
                    <a:pt x="316540" y="131373"/>
                  </a:cubicBezTo>
                  <a:lnTo>
                    <a:pt x="229100" y="146375"/>
                  </a:lnTo>
                  <a:lnTo>
                    <a:pt x="223100" y="147661"/>
                  </a:lnTo>
                  <a:lnTo>
                    <a:pt x="17788" y="3215"/>
                  </a:lnTo>
                  <a:cubicBezTo>
                    <a:pt x="13073" y="11358"/>
                    <a:pt x="8358" y="19074"/>
                    <a:pt x="3215" y="272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32231F3E-E0FA-4396-9FE7-103C0764BC0B}"/>
                </a:ext>
              </a:extLst>
            </p:cNvPr>
            <p:cNvSpPr/>
            <p:nvPr/>
          </p:nvSpPr>
          <p:spPr>
            <a:xfrm>
              <a:off x="6549700" y="4644795"/>
              <a:ext cx="407194" cy="201454"/>
            </a:xfrm>
            <a:custGeom>
              <a:avLst/>
              <a:gdLst>
                <a:gd name="connsiteX0" fmla="*/ 3215 w 407193"/>
                <a:gd name="connsiteY0" fmla="*/ 25503 h 201453"/>
                <a:gd name="connsiteX1" fmla="*/ 251817 w 407193"/>
                <a:gd name="connsiteY1" fmla="*/ 200811 h 201453"/>
                <a:gd name="connsiteX2" fmla="*/ 404836 w 407193"/>
                <a:gd name="connsiteY2" fmla="*/ 174236 h 201453"/>
                <a:gd name="connsiteX3" fmla="*/ 395835 w 407193"/>
                <a:gd name="connsiteY3" fmla="*/ 146376 h 201453"/>
                <a:gd name="connsiteX4" fmla="*/ 257818 w 407193"/>
                <a:gd name="connsiteY4" fmla="*/ 170378 h 201453"/>
                <a:gd name="connsiteX5" fmla="*/ 253960 w 407193"/>
                <a:gd name="connsiteY5" fmla="*/ 171235 h 201453"/>
                <a:gd name="connsiteX6" fmla="*/ 15645 w 407193"/>
                <a:gd name="connsiteY6" fmla="*/ 3215 h 201453"/>
                <a:gd name="connsiteX7" fmla="*/ 3215 w 407193"/>
                <a:gd name="connsiteY7" fmla="*/ 25503 h 201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07193" h="201453">
                  <a:moveTo>
                    <a:pt x="3215" y="25503"/>
                  </a:moveTo>
                  <a:lnTo>
                    <a:pt x="251817" y="200811"/>
                  </a:lnTo>
                  <a:lnTo>
                    <a:pt x="404836" y="174236"/>
                  </a:lnTo>
                  <a:cubicBezTo>
                    <a:pt x="401836" y="164806"/>
                    <a:pt x="398836" y="155805"/>
                    <a:pt x="395835" y="146376"/>
                  </a:cubicBezTo>
                  <a:lnTo>
                    <a:pt x="257818" y="170378"/>
                  </a:lnTo>
                  <a:lnTo>
                    <a:pt x="253960" y="171235"/>
                  </a:lnTo>
                  <a:lnTo>
                    <a:pt x="15645" y="3215"/>
                  </a:lnTo>
                  <a:cubicBezTo>
                    <a:pt x="11787" y="10501"/>
                    <a:pt x="7501" y="18217"/>
                    <a:pt x="3215" y="255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12339080-32D6-434C-BB04-C72D1F8BACB7}"/>
                </a:ext>
              </a:extLst>
            </p:cNvPr>
            <p:cNvSpPr/>
            <p:nvPr/>
          </p:nvSpPr>
          <p:spPr>
            <a:xfrm>
              <a:off x="6549700" y="4667083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B1173F82-0DBA-4E00-BFCF-FA03AE94FB63}"/>
                </a:ext>
              </a:extLst>
            </p:cNvPr>
            <p:cNvSpPr/>
            <p:nvPr/>
          </p:nvSpPr>
          <p:spPr>
            <a:xfrm>
              <a:off x="5182814" y="2943154"/>
              <a:ext cx="21431" cy="34290"/>
            </a:xfrm>
            <a:custGeom>
              <a:avLst/>
              <a:gdLst>
                <a:gd name="connsiteX0" fmla="*/ 3215 w 21431"/>
                <a:gd name="connsiteY0" fmla="*/ 19074 h 34290"/>
                <a:gd name="connsiteX1" fmla="*/ 21646 w 21431"/>
                <a:gd name="connsiteY1" fmla="*/ 31504 h 34290"/>
                <a:gd name="connsiteX2" fmla="*/ 6215 w 21431"/>
                <a:gd name="connsiteY2" fmla="*/ 3215 h 34290"/>
                <a:gd name="connsiteX3" fmla="*/ 3215 w 21431"/>
                <a:gd name="connsiteY3" fmla="*/ 19074 h 34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431" h="34290">
                  <a:moveTo>
                    <a:pt x="3215" y="19074"/>
                  </a:moveTo>
                  <a:cubicBezTo>
                    <a:pt x="9215" y="23360"/>
                    <a:pt x="15645" y="27646"/>
                    <a:pt x="21646" y="31504"/>
                  </a:cubicBezTo>
                  <a:cubicBezTo>
                    <a:pt x="16502" y="22074"/>
                    <a:pt x="11359" y="12644"/>
                    <a:pt x="6215" y="3215"/>
                  </a:cubicBezTo>
                  <a:cubicBezTo>
                    <a:pt x="5358" y="8787"/>
                    <a:pt x="4072" y="13930"/>
                    <a:pt x="3215" y="190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2E2B55DC-C8CB-4D82-930A-A8F862313C36}"/>
                </a:ext>
              </a:extLst>
            </p:cNvPr>
            <p:cNvSpPr/>
            <p:nvPr/>
          </p:nvSpPr>
          <p:spPr>
            <a:xfrm>
              <a:off x="5145953" y="3167324"/>
              <a:ext cx="8573" cy="25718"/>
            </a:xfrm>
            <a:custGeom>
              <a:avLst/>
              <a:gdLst>
                <a:gd name="connsiteX0" fmla="*/ 3215 w 8572"/>
                <a:gd name="connsiteY0" fmla="*/ 26360 h 25717"/>
                <a:gd name="connsiteX1" fmla="*/ 3215 w 8572"/>
                <a:gd name="connsiteY1" fmla="*/ 26360 h 25717"/>
                <a:gd name="connsiteX2" fmla="*/ 6644 w 8572"/>
                <a:gd name="connsiteY2" fmla="*/ 25074 h 25717"/>
                <a:gd name="connsiteX3" fmla="*/ 6644 w 8572"/>
                <a:gd name="connsiteY3" fmla="*/ 3215 h 25717"/>
                <a:gd name="connsiteX4" fmla="*/ 3215 w 8572"/>
                <a:gd name="connsiteY4" fmla="*/ 26360 h 25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" h="25717">
                  <a:moveTo>
                    <a:pt x="3215" y="26360"/>
                  </a:moveTo>
                  <a:lnTo>
                    <a:pt x="3215" y="26360"/>
                  </a:lnTo>
                  <a:cubicBezTo>
                    <a:pt x="4501" y="25932"/>
                    <a:pt x="5358" y="25503"/>
                    <a:pt x="6644" y="25074"/>
                  </a:cubicBezTo>
                  <a:lnTo>
                    <a:pt x="6644" y="3215"/>
                  </a:lnTo>
                  <a:cubicBezTo>
                    <a:pt x="5358" y="10930"/>
                    <a:pt x="4501" y="18645"/>
                    <a:pt x="3215" y="2636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7BE2568D-7A1D-4FE2-BD80-4C09C13BCD1D}"/>
                </a:ext>
              </a:extLst>
            </p:cNvPr>
            <p:cNvSpPr/>
            <p:nvPr/>
          </p:nvSpPr>
          <p:spPr>
            <a:xfrm>
              <a:off x="5121092" y="2981730"/>
              <a:ext cx="124301" cy="402908"/>
            </a:xfrm>
            <a:custGeom>
              <a:avLst/>
              <a:gdLst>
                <a:gd name="connsiteX0" fmla="*/ 3215 w 124301"/>
                <a:gd name="connsiteY0" fmla="*/ 402264 h 402907"/>
                <a:gd name="connsiteX1" fmla="*/ 3215 w 124301"/>
                <a:gd name="connsiteY1" fmla="*/ 402264 h 402907"/>
                <a:gd name="connsiteX2" fmla="*/ 42220 w 124301"/>
                <a:gd name="connsiteY2" fmla="*/ 377404 h 402907"/>
                <a:gd name="connsiteX3" fmla="*/ 56793 w 124301"/>
                <a:gd name="connsiteY3" fmla="*/ 379976 h 402907"/>
                <a:gd name="connsiteX4" fmla="*/ 122801 w 124301"/>
                <a:gd name="connsiteY4" fmla="*/ 313968 h 402907"/>
                <a:gd name="connsiteX5" fmla="*/ 122801 w 124301"/>
                <a:gd name="connsiteY5" fmla="*/ 62365 h 402907"/>
                <a:gd name="connsiteX6" fmla="*/ 107371 w 124301"/>
                <a:gd name="connsiteY6" fmla="*/ 35362 h 402907"/>
                <a:gd name="connsiteX7" fmla="*/ 61079 w 124301"/>
                <a:gd name="connsiteY7" fmla="*/ 3215 h 402907"/>
                <a:gd name="connsiteX8" fmla="*/ 51649 w 124301"/>
                <a:gd name="connsiteY8" fmla="*/ 59364 h 402907"/>
                <a:gd name="connsiteX9" fmla="*/ 51649 w 124301"/>
                <a:gd name="connsiteY9" fmla="*/ 209812 h 402907"/>
                <a:gd name="connsiteX10" fmla="*/ 86368 w 124301"/>
                <a:gd name="connsiteY10" fmla="*/ 252246 h 402907"/>
                <a:gd name="connsiteX11" fmla="*/ 43077 w 124301"/>
                <a:gd name="connsiteY11" fmla="*/ 295108 h 402907"/>
                <a:gd name="connsiteX12" fmla="*/ 17359 w 124301"/>
                <a:gd name="connsiteY12" fmla="*/ 286536 h 402907"/>
                <a:gd name="connsiteX13" fmla="*/ 3215 w 124301"/>
                <a:gd name="connsiteY13" fmla="*/ 402264 h 40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4301" h="402907">
                  <a:moveTo>
                    <a:pt x="3215" y="402264"/>
                  </a:moveTo>
                  <a:lnTo>
                    <a:pt x="3215" y="402264"/>
                  </a:lnTo>
                  <a:cubicBezTo>
                    <a:pt x="10073" y="387691"/>
                    <a:pt x="25075" y="377404"/>
                    <a:pt x="42220" y="377404"/>
                  </a:cubicBezTo>
                  <a:cubicBezTo>
                    <a:pt x="47363" y="377404"/>
                    <a:pt x="52507" y="378262"/>
                    <a:pt x="56793" y="379976"/>
                  </a:cubicBezTo>
                  <a:lnTo>
                    <a:pt x="122801" y="313968"/>
                  </a:lnTo>
                  <a:lnTo>
                    <a:pt x="122801" y="62365"/>
                  </a:lnTo>
                  <a:cubicBezTo>
                    <a:pt x="117658" y="53364"/>
                    <a:pt x="112514" y="44363"/>
                    <a:pt x="107371" y="35362"/>
                  </a:cubicBezTo>
                  <a:cubicBezTo>
                    <a:pt x="91940" y="24217"/>
                    <a:pt x="76510" y="13502"/>
                    <a:pt x="61079" y="3215"/>
                  </a:cubicBezTo>
                  <a:cubicBezTo>
                    <a:pt x="57650" y="21646"/>
                    <a:pt x="54650" y="40505"/>
                    <a:pt x="51649" y="59364"/>
                  </a:cubicBezTo>
                  <a:lnTo>
                    <a:pt x="51649" y="209812"/>
                  </a:lnTo>
                  <a:cubicBezTo>
                    <a:pt x="71366" y="213669"/>
                    <a:pt x="86368" y="231243"/>
                    <a:pt x="86368" y="252246"/>
                  </a:cubicBezTo>
                  <a:cubicBezTo>
                    <a:pt x="86368" y="275820"/>
                    <a:pt x="67080" y="295108"/>
                    <a:pt x="43077" y="295108"/>
                  </a:cubicBezTo>
                  <a:cubicBezTo>
                    <a:pt x="33647" y="295108"/>
                    <a:pt x="24646" y="292108"/>
                    <a:pt x="17359" y="286536"/>
                  </a:cubicBezTo>
                  <a:cubicBezTo>
                    <a:pt x="12644" y="325112"/>
                    <a:pt x="7501" y="363688"/>
                    <a:pt x="3215" y="40226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D038FFC3-AE8D-4C8C-8F88-E277B07FA21B}"/>
                </a:ext>
              </a:extLst>
            </p:cNvPr>
            <p:cNvSpPr/>
            <p:nvPr/>
          </p:nvSpPr>
          <p:spPr>
            <a:xfrm>
              <a:off x="5138143" y="6692336"/>
              <a:ext cx="180023" cy="162878"/>
            </a:xfrm>
            <a:custGeom>
              <a:avLst/>
              <a:gdLst>
                <a:gd name="connsiteX0" fmla="*/ 6309 w 180022"/>
                <a:gd name="connsiteY0" fmla="*/ 46506 h 162877"/>
                <a:gd name="connsiteX1" fmla="*/ 10595 w 180022"/>
                <a:gd name="connsiteY1" fmla="*/ 94084 h 162877"/>
                <a:gd name="connsiteX2" fmla="*/ 37170 w 180022"/>
                <a:gd name="connsiteY2" fmla="*/ 85082 h 162877"/>
                <a:gd name="connsiteX3" fmla="*/ 80033 w 180022"/>
                <a:gd name="connsiteY3" fmla="*/ 127944 h 162877"/>
                <a:gd name="connsiteX4" fmla="*/ 76604 w 180022"/>
                <a:gd name="connsiteY4" fmla="*/ 144232 h 162877"/>
                <a:gd name="connsiteX5" fmla="*/ 116037 w 180022"/>
                <a:gd name="connsiteY5" fmla="*/ 147233 h 162877"/>
                <a:gd name="connsiteX6" fmla="*/ 153756 w 180022"/>
                <a:gd name="connsiteY6" fmla="*/ 158806 h 162877"/>
                <a:gd name="connsiteX7" fmla="*/ 176902 w 180022"/>
                <a:gd name="connsiteY7" fmla="*/ 137375 h 162877"/>
                <a:gd name="connsiteX8" fmla="*/ 42742 w 180022"/>
                <a:gd name="connsiteY8" fmla="*/ 3215 h 162877"/>
                <a:gd name="connsiteX9" fmla="*/ 6309 w 180022"/>
                <a:gd name="connsiteY9" fmla="*/ 46506 h 162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0022" h="162877">
                  <a:moveTo>
                    <a:pt x="6309" y="46506"/>
                  </a:moveTo>
                  <a:cubicBezTo>
                    <a:pt x="308" y="61508"/>
                    <a:pt x="3737" y="79082"/>
                    <a:pt x="10595" y="94084"/>
                  </a:cubicBezTo>
                  <a:cubicBezTo>
                    <a:pt x="17882" y="88511"/>
                    <a:pt x="27312" y="85082"/>
                    <a:pt x="37170" y="85082"/>
                  </a:cubicBezTo>
                  <a:cubicBezTo>
                    <a:pt x="60745" y="85082"/>
                    <a:pt x="80033" y="104370"/>
                    <a:pt x="80033" y="127944"/>
                  </a:cubicBezTo>
                  <a:cubicBezTo>
                    <a:pt x="80033" y="133945"/>
                    <a:pt x="78747" y="139089"/>
                    <a:pt x="76604" y="144232"/>
                  </a:cubicBezTo>
                  <a:cubicBezTo>
                    <a:pt x="89462" y="146804"/>
                    <a:pt x="103607" y="141232"/>
                    <a:pt x="116037" y="147233"/>
                  </a:cubicBezTo>
                  <a:cubicBezTo>
                    <a:pt x="128039" y="152376"/>
                    <a:pt x="139612" y="163092"/>
                    <a:pt x="153756" y="158806"/>
                  </a:cubicBezTo>
                  <a:cubicBezTo>
                    <a:pt x="163615" y="154520"/>
                    <a:pt x="170044" y="145519"/>
                    <a:pt x="176902" y="137375"/>
                  </a:cubicBezTo>
                  <a:lnTo>
                    <a:pt x="42742" y="3215"/>
                  </a:lnTo>
                  <a:cubicBezTo>
                    <a:pt x="29455" y="16931"/>
                    <a:pt x="16168" y="30218"/>
                    <a:pt x="6309" y="4650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93306E64-AD2E-4DEE-A10C-24CBB67D9393}"/>
                </a:ext>
              </a:extLst>
            </p:cNvPr>
            <p:cNvSpPr/>
            <p:nvPr/>
          </p:nvSpPr>
          <p:spPr>
            <a:xfrm>
              <a:off x="5382125" y="5992821"/>
              <a:ext cx="248603" cy="214313"/>
            </a:xfrm>
            <a:custGeom>
              <a:avLst/>
              <a:gdLst>
                <a:gd name="connsiteX0" fmla="*/ 157520 w 248602"/>
                <a:gd name="connsiteY0" fmla="*/ 118943 h 214312"/>
                <a:gd name="connsiteX1" fmla="*/ 238101 w 248602"/>
                <a:gd name="connsiteY1" fmla="*/ 38362 h 214312"/>
                <a:gd name="connsiteX2" fmla="*/ 241102 w 248602"/>
                <a:gd name="connsiteY2" fmla="*/ 13502 h 214312"/>
                <a:gd name="connsiteX3" fmla="*/ 242387 w 248602"/>
                <a:gd name="connsiteY3" fmla="*/ 3215 h 214312"/>
                <a:gd name="connsiteX4" fmla="*/ 229957 w 248602"/>
                <a:gd name="connsiteY4" fmla="*/ 3215 h 214312"/>
                <a:gd name="connsiteX5" fmla="*/ 174665 w 248602"/>
                <a:gd name="connsiteY5" fmla="*/ 57650 h 214312"/>
                <a:gd name="connsiteX6" fmla="*/ 170379 w 248602"/>
                <a:gd name="connsiteY6" fmla="*/ 61936 h 214312"/>
                <a:gd name="connsiteX7" fmla="*/ 31075 w 248602"/>
                <a:gd name="connsiteY7" fmla="*/ 61936 h 214312"/>
                <a:gd name="connsiteX8" fmla="*/ 3215 w 248602"/>
                <a:gd name="connsiteY8" fmla="*/ 109942 h 214312"/>
                <a:gd name="connsiteX9" fmla="*/ 22074 w 248602"/>
                <a:gd name="connsiteY9" fmla="*/ 212383 h 214312"/>
                <a:gd name="connsiteX10" fmla="*/ 22931 w 248602"/>
                <a:gd name="connsiteY10" fmla="*/ 211526 h 214312"/>
                <a:gd name="connsiteX11" fmla="*/ 27218 w 248602"/>
                <a:gd name="connsiteY11" fmla="*/ 207240 h 214312"/>
                <a:gd name="connsiteX12" fmla="*/ 247102 w 248602"/>
                <a:gd name="connsiteY12" fmla="*/ 207240 h 214312"/>
                <a:gd name="connsiteX13" fmla="*/ 239816 w 248602"/>
                <a:gd name="connsiteY13" fmla="*/ 139946 h 214312"/>
                <a:gd name="connsiteX14" fmla="*/ 236815 w 248602"/>
                <a:gd name="connsiteY14" fmla="*/ 81224 h 214312"/>
                <a:gd name="connsiteX15" fmla="*/ 151090 w 248602"/>
                <a:gd name="connsiteY15" fmla="*/ 166949 h 214312"/>
                <a:gd name="connsiteX16" fmla="*/ 141661 w 248602"/>
                <a:gd name="connsiteY16" fmla="*/ 171235 h 214312"/>
                <a:gd name="connsiteX17" fmla="*/ 117658 w 248602"/>
                <a:gd name="connsiteY17" fmla="*/ 178951 h 214312"/>
                <a:gd name="connsiteX18" fmla="*/ 74795 w 248602"/>
                <a:gd name="connsiteY18" fmla="*/ 136088 h 214312"/>
                <a:gd name="connsiteX19" fmla="*/ 117658 w 248602"/>
                <a:gd name="connsiteY19" fmla="*/ 93226 h 214312"/>
                <a:gd name="connsiteX20" fmla="*/ 117658 w 248602"/>
                <a:gd name="connsiteY20" fmla="*/ 93226 h 214312"/>
                <a:gd name="connsiteX21" fmla="*/ 157520 w 248602"/>
                <a:gd name="connsiteY21" fmla="*/ 118943 h 2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48602" h="214312">
                  <a:moveTo>
                    <a:pt x="157520" y="118943"/>
                  </a:moveTo>
                  <a:lnTo>
                    <a:pt x="238101" y="38362"/>
                  </a:lnTo>
                  <a:cubicBezTo>
                    <a:pt x="238959" y="30218"/>
                    <a:pt x="239816" y="21645"/>
                    <a:pt x="241102" y="13502"/>
                  </a:cubicBezTo>
                  <a:cubicBezTo>
                    <a:pt x="241530" y="10073"/>
                    <a:pt x="241959" y="6643"/>
                    <a:pt x="242387" y="3215"/>
                  </a:cubicBezTo>
                  <a:lnTo>
                    <a:pt x="229957" y="3215"/>
                  </a:lnTo>
                  <a:lnTo>
                    <a:pt x="174665" y="57650"/>
                  </a:lnTo>
                  <a:lnTo>
                    <a:pt x="170379" y="61936"/>
                  </a:lnTo>
                  <a:lnTo>
                    <a:pt x="31075" y="61936"/>
                  </a:lnTo>
                  <a:lnTo>
                    <a:pt x="3215" y="109942"/>
                  </a:lnTo>
                  <a:cubicBezTo>
                    <a:pt x="10501" y="143803"/>
                    <a:pt x="17359" y="178093"/>
                    <a:pt x="22074" y="212383"/>
                  </a:cubicBezTo>
                  <a:lnTo>
                    <a:pt x="22931" y="211526"/>
                  </a:lnTo>
                  <a:lnTo>
                    <a:pt x="27218" y="207240"/>
                  </a:lnTo>
                  <a:lnTo>
                    <a:pt x="247102" y="207240"/>
                  </a:lnTo>
                  <a:cubicBezTo>
                    <a:pt x="244102" y="184952"/>
                    <a:pt x="241530" y="162663"/>
                    <a:pt x="239816" y="139946"/>
                  </a:cubicBezTo>
                  <a:cubicBezTo>
                    <a:pt x="238530" y="120229"/>
                    <a:pt x="237244" y="100512"/>
                    <a:pt x="236815" y="81224"/>
                  </a:cubicBezTo>
                  <a:lnTo>
                    <a:pt x="151090" y="166949"/>
                  </a:lnTo>
                  <a:cubicBezTo>
                    <a:pt x="148519" y="169521"/>
                    <a:pt x="145090" y="170807"/>
                    <a:pt x="141661" y="171235"/>
                  </a:cubicBezTo>
                  <a:cubicBezTo>
                    <a:pt x="134803" y="175950"/>
                    <a:pt x="126230" y="178951"/>
                    <a:pt x="117658" y="178951"/>
                  </a:cubicBezTo>
                  <a:cubicBezTo>
                    <a:pt x="94083" y="178951"/>
                    <a:pt x="74795" y="159663"/>
                    <a:pt x="74795" y="136088"/>
                  </a:cubicBezTo>
                  <a:cubicBezTo>
                    <a:pt x="74795" y="112514"/>
                    <a:pt x="93655" y="93226"/>
                    <a:pt x="117658" y="93226"/>
                  </a:cubicBezTo>
                  <a:lnTo>
                    <a:pt x="117658" y="93226"/>
                  </a:lnTo>
                  <a:cubicBezTo>
                    <a:pt x="135231" y="92797"/>
                    <a:pt x="151090" y="103513"/>
                    <a:pt x="157520" y="11894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928CFA51-08D3-4EE2-97E5-1E970C2114EC}"/>
                </a:ext>
              </a:extLst>
            </p:cNvPr>
            <p:cNvSpPr/>
            <p:nvPr/>
          </p:nvSpPr>
          <p:spPr>
            <a:xfrm>
              <a:off x="5317831" y="6832926"/>
              <a:ext cx="21431" cy="21431"/>
            </a:xfrm>
            <a:custGeom>
              <a:avLst/>
              <a:gdLst>
                <a:gd name="connsiteX0" fmla="*/ 11359 w 21431"/>
                <a:gd name="connsiteY0" fmla="*/ 17359 h 21431"/>
                <a:gd name="connsiteX1" fmla="*/ 11359 w 21431"/>
                <a:gd name="connsiteY1" fmla="*/ 17359 h 21431"/>
                <a:gd name="connsiteX2" fmla="*/ 19931 w 21431"/>
                <a:gd name="connsiteY2" fmla="*/ 19931 h 21431"/>
                <a:gd name="connsiteX3" fmla="*/ 3215 w 21431"/>
                <a:gd name="connsiteY3" fmla="*/ 3215 h 21431"/>
                <a:gd name="connsiteX4" fmla="*/ 11359 w 21431"/>
                <a:gd name="connsiteY4" fmla="*/ 17359 h 2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431" h="21431">
                  <a:moveTo>
                    <a:pt x="11359" y="17359"/>
                  </a:moveTo>
                  <a:lnTo>
                    <a:pt x="11359" y="17359"/>
                  </a:lnTo>
                  <a:cubicBezTo>
                    <a:pt x="14359" y="18217"/>
                    <a:pt x="16931" y="19074"/>
                    <a:pt x="19931" y="19931"/>
                  </a:cubicBezTo>
                  <a:lnTo>
                    <a:pt x="3215" y="3215"/>
                  </a:lnTo>
                  <a:cubicBezTo>
                    <a:pt x="4072" y="9216"/>
                    <a:pt x="5358" y="14787"/>
                    <a:pt x="11359" y="1735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241E442B-1C51-4AD2-BAE4-2344A2A3E9DB}"/>
                </a:ext>
              </a:extLst>
            </p:cNvPr>
            <p:cNvSpPr/>
            <p:nvPr/>
          </p:nvSpPr>
          <p:spPr>
            <a:xfrm>
              <a:off x="5200388" y="6508028"/>
              <a:ext cx="428625" cy="351473"/>
            </a:xfrm>
            <a:custGeom>
              <a:avLst/>
              <a:gdLst>
                <a:gd name="connsiteX0" fmla="*/ 227814 w 428625"/>
                <a:gd name="connsiteY0" fmla="*/ 76939 h 351472"/>
                <a:gd name="connsiteX1" fmla="*/ 227814 w 428625"/>
                <a:gd name="connsiteY1" fmla="*/ 76939 h 351472"/>
                <a:gd name="connsiteX2" fmla="*/ 223528 w 428625"/>
                <a:gd name="connsiteY2" fmla="*/ 72652 h 351472"/>
                <a:gd name="connsiteX3" fmla="*/ 154091 w 428625"/>
                <a:gd name="connsiteY3" fmla="*/ 3215 h 351472"/>
                <a:gd name="connsiteX4" fmla="*/ 149376 w 428625"/>
                <a:gd name="connsiteY4" fmla="*/ 8787 h 351472"/>
                <a:gd name="connsiteX5" fmla="*/ 11359 w 428625"/>
                <a:gd name="connsiteY5" fmla="*/ 155377 h 351472"/>
                <a:gd name="connsiteX6" fmla="*/ 3215 w 428625"/>
                <a:gd name="connsiteY6" fmla="*/ 168235 h 351472"/>
                <a:gd name="connsiteX7" fmla="*/ 184094 w 428625"/>
                <a:gd name="connsiteY7" fmla="*/ 349972 h 351472"/>
                <a:gd name="connsiteX8" fmla="*/ 196096 w 428625"/>
                <a:gd name="connsiteY8" fmla="*/ 349544 h 351472"/>
                <a:gd name="connsiteX9" fmla="*/ 265962 w 428625"/>
                <a:gd name="connsiteY9" fmla="*/ 320826 h 351472"/>
                <a:gd name="connsiteX10" fmla="*/ 272391 w 428625"/>
                <a:gd name="connsiteY10" fmla="*/ 316539 h 351472"/>
                <a:gd name="connsiteX11" fmla="*/ 270248 w 428625"/>
                <a:gd name="connsiteY11" fmla="*/ 303681 h 351472"/>
                <a:gd name="connsiteX12" fmla="*/ 313111 w 428625"/>
                <a:gd name="connsiteY12" fmla="*/ 260390 h 351472"/>
                <a:gd name="connsiteX13" fmla="*/ 330256 w 428625"/>
                <a:gd name="connsiteY13" fmla="*/ 264247 h 351472"/>
                <a:gd name="connsiteX14" fmla="*/ 349115 w 428625"/>
                <a:gd name="connsiteY14" fmla="*/ 193524 h 351472"/>
                <a:gd name="connsiteX15" fmla="*/ 360259 w 428625"/>
                <a:gd name="connsiteY15" fmla="*/ 171236 h 351472"/>
                <a:gd name="connsiteX16" fmla="*/ 420696 w 428625"/>
                <a:gd name="connsiteY16" fmla="*/ 157091 h 351472"/>
                <a:gd name="connsiteX17" fmla="*/ 427982 w 428625"/>
                <a:gd name="connsiteY17" fmla="*/ 150662 h 351472"/>
                <a:gd name="connsiteX18" fmla="*/ 353830 w 428625"/>
                <a:gd name="connsiteY18" fmla="*/ 76939 h 351472"/>
                <a:gd name="connsiteX19" fmla="*/ 227814 w 428625"/>
                <a:gd name="connsiteY19" fmla="*/ 76939 h 351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28625" h="351472">
                  <a:moveTo>
                    <a:pt x="227814" y="76939"/>
                  </a:moveTo>
                  <a:lnTo>
                    <a:pt x="227814" y="76939"/>
                  </a:lnTo>
                  <a:lnTo>
                    <a:pt x="223528" y="72652"/>
                  </a:lnTo>
                  <a:lnTo>
                    <a:pt x="154091" y="3215"/>
                  </a:lnTo>
                  <a:cubicBezTo>
                    <a:pt x="152376" y="4929"/>
                    <a:pt x="151090" y="7072"/>
                    <a:pt x="149376" y="8787"/>
                  </a:cubicBezTo>
                  <a:cubicBezTo>
                    <a:pt x="105227" y="59794"/>
                    <a:pt x="56364" y="105656"/>
                    <a:pt x="11359" y="155377"/>
                  </a:cubicBezTo>
                  <a:cubicBezTo>
                    <a:pt x="9215" y="160091"/>
                    <a:pt x="6644" y="164378"/>
                    <a:pt x="3215" y="168235"/>
                  </a:cubicBezTo>
                  <a:lnTo>
                    <a:pt x="184094" y="349972"/>
                  </a:lnTo>
                  <a:cubicBezTo>
                    <a:pt x="187952" y="349972"/>
                    <a:pt x="192238" y="349972"/>
                    <a:pt x="196096" y="349544"/>
                  </a:cubicBezTo>
                  <a:cubicBezTo>
                    <a:pt x="221813" y="348258"/>
                    <a:pt x="244959" y="334542"/>
                    <a:pt x="265962" y="320826"/>
                  </a:cubicBezTo>
                  <a:cubicBezTo>
                    <a:pt x="268105" y="319540"/>
                    <a:pt x="270248" y="317826"/>
                    <a:pt x="272391" y="316539"/>
                  </a:cubicBezTo>
                  <a:cubicBezTo>
                    <a:pt x="271105" y="312253"/>
                    <a:pt x="270248" y="307967"/>
                    <a:pt x="270248" y="303681"/>
                  </a:cubicBezTo>
                  <a:cubicBezTo>
                    <a:pt x="270248" y="280106"/>
                    <a:pt x="289536" y="260390"/>
                    <a:pt x="313111" y="260390"/>
                  </a:cubicBezTo>
                  <a:cubicBezTo>
                    <a:pt x="319111" y="260390"/>
                    <a:pt x="325112" y="261676"/>
                    <a:pt x="330256" y="264247"/>
                  </a:cubicBezTo>
                  <a:cubicBezTo>
                    <a:pt x="343543" y="243673"/>
                    <a:pt x="345686" y="217527"/>
                    <a:pt x="349115" y="193524"/>
                  </a:cubicBezTo>
                  <a:cubicBezTo>
                    <a:pt x="349972" y="184952"/>
                    <a:pt x="354687" y="177665"/>
                    <a:pt x="360259" y="171236"/>
                  </a:cubicBezTo>
                  <a:cubicBezTo>
                    <a:pt x="380405" y="167378"/>
                    <a:pt x="403122" y="170378"/>
                    <a:pt x="420696" y="157091"/>
                  </a:cubicBezTo>
                  <a:cubicBezTo>
                    <a:pt x="423267" y="155377"/>
                    <a:pt x="425839" y="153233"/>
                    <a:pt x="427982" y="150662"/>
                  </a:cubicBezTo>
                  <a:lnTo>
                    <a:pt x="353830" y="76939"/>
                  </a:lnTo>
                  <a:lnTo>
                    <a:pt x="227814" y="7693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00264A1B-10C7-43C0-B5EF-98B352F1A1BC}"/>
                </a:ext>
              </a:extLst>
            </p:cNvPr>
            <p:cNvSpPr/>
            <p:nvPr/>
          </p:nvSpPr>
          <p:spPr>
            <a:xfrm>
              <a:off x="5269825" y="3049881"/>
              <a:ext cx="42863" cy="47149"/>
            </a:xfrm>
            <a:custGeom>
              <a:avLst/>
              <a:gdLst>
                <a:gd name="connsiteX0" fmla="*/ 3215 w 42862"/>
                <a:gd name="connsiteY0" fmla="*/ 3215 h 47148"/>
                <a:gd name="connsiteX1" fmla="*/ 28504 w 42862"/>
                <a:gd name="connsiteY1" fmla="*/ 44791 h 47148"/>
                <a:gd name="connsiteX2" fmla="*/ 42648 w 42862"/>
                <a:gd name="connsiteY2" fmla="*/ 30647 h 47148"/>
                <a:gd name="connsiteX3" fmla="*/ 6644 w 42862"/>
                <a:gd name="connsiteY3" fmla="*/ 3215 h 47148"/>
                <a:gd name="connsiteX4" fmla="*/ 3215 w 42862"/>
                <a:gd name="connsiteY4" fmla="*/ 3215 h 4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862" h="47148">
                  <a:moveTo>
                    <a:pt x="3215" y="3215"/>
                  </a:moveTo>
                  <a:cubicBezTo>
                    <a:pt x="11359" y="16931"/>
                    <a:pt x="19931" y="31075"/>
                    <a:pt x="28504" y="44791"/>
                  </a:cubicBezTo>
                  <a:lnTo>
                    <a:pt x="42648" y="30647"/>
                  </a:lnTo>
                  <a:cubicBezTo>
                    <a:pt x="30647" y="21217"/>
                    <a:pt x="18645" y="12216"/>
                    <a:pt x="6644" y="3215"/>
                  </a:cubicBez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56AFACF8-FDE5-47F7-B6FC-6644377AFA1E}"/>
                </a:ext>
              </a:extLst>
            </p:cNvPr>
            <p:cNvSpPr/>
            <p:nvPr/>
          </p:nvSpPr>
          <p:spPr>
            <a:xfrm>
              <a:off x="4361140" y="2670119"/>
              <a:ext cx="501491" cy="1032986"/>
            </a:xfrm>
            <a:custGeom>
              <a:avLst/>
              <a:gdLst>
                <a:gd name="connsiteX0" fmla="*/ 337114 w 501491"/>
                <a:gd name="connsiteY0" fmla="*/ 745593 h 1032986"/>
                <a:gd name="connsiteX1" fmla="*/ 337114 w 501491"/>
                <a:gd name="connsiteY1" fmla="*/ 745593 h 1032986"/>
                <a:gd name="connsiteX2" fmla="*/ 328113 w 501491"/>
                <a:gd name="connsiteY2" fmla="*/ 734878 h 1032986"/>
                <a:gd name="connsiteX3" fmla="*/ 328113 w 501491"/>
                <a:gd name="connsiteY3" fmla="*/ 737878 h 1032986"/>
                <a:gd name="connsiteX4" fmla="*/ 285679 w 501491"/>
                <a:gd name="connsiteY4" fmla="*/ 780740 h 1032986"/>
                <a:gd name="connsiteX5" fmla="*/ 242387 w 501491"/>
                <a:gd name="connsiteY5" fmla="*/ 737878 h 1032986"/>
                <a:gd name="connsiteX6" fmla="*/ 250531 w 501491"/>
                <a:gd name="connsiteY6" fmla="*/ 713018 h 1032986"/>
                <a:gd name="connsiteX7" fmla="*/ 194810 w 501491"/>
                <a:gd name="connsiteY7" fmla="*/ 657296 h 1032986"/>
                <a:gd name="connsiteX8" fmla="*/ 190524 w 501491"/>
                <a:gd name="connsiteY8" fmla="*/ 653010 h 1032986"/>
                <a:gd name="connsiteX9" fmla="*/ 190524 w 501491"/>
                <a:gd name="connsiteY9" fmla="*/ 402264 h 1032986"/>
                <a:gd name="connsiteX10" fmla="*/ 138660 w 501491"/>
                <a:gd name="connsiteY10" fmla="*/ 350401 h 1032986"/>
                <a:gd name="connsiteX11" fmla="*/ 134374 w 501491"/>
                <a:gd name="connsiteY11" fmla="*/ 346115 h 1032986"/>
                <a:gd name="connsiteX12" fmla="*/ 134374 w 501491"/>
                <a:gd name="connsiteY12" fmla="*/ 8787 h 1032986"/>
                <a:gd name="connsiteX13" fmla="*/ 111228 w 501491"/>
                <a:gd name="connsiteY13" fmla="*/ 3215 h 1032986"/>
                <a:gd name="connsiteX14" fmla="*/ 111228 w 501491"/>
                <a:gd name="connsiteY14" fmla="*/ 361117 h 1032986"/>
                <a:gd name="connsiteX15" fmla="*/ 141232 w 501491"/>
                <a:gd name="connsiteY15" fmla="*/ 391120 h 1032986"/>
                <a:gd name="connsiteX16" fmla="*/ 146804 w 501491"/>
                <a:gd name="connsiteY16" fmla="*/ 396692 h 1032986"/>
                <a:gd name="connsiteX17" fmla="*/ 146804 w 501491"/>
                <a:gd name="connsiteY17" fmla="*/ 530852 h 1032986"/>
                <a:gd name="connsiteX18" fmla="*/ 159234 w 501491"/>
                <a:gd name="connsiteY18" fmla="*/ 561285 h 1032986"/>
                <a:gd name="connsiteX19" fmla="*/ 116372 w 501491"/>
                <a:gd name="connsiteY19" fmla="*/ 603718 h 1032986"/>
                <a:gd name="connsiteX20" fmla="*/ 73081 w 501491"/>
                <a:gd name="connsiteY20" fmla="*/ 561285 h 1032986"/>
                <a:gd name="connsiteX21" fmla="*/ 107371 w 501491"/>
                <a:gd name="connsiteY21" fmla="*/ 519279 h 1032986"/>
                <a:gd name="connsiteX22" fmla="*/ 107371 w 501491"/>
                <a:gd name="connsiteY22" fmla="*/ 413409 h 1032986"/>
                <a:gd name="connsiteX23" fmla="*/ 77367 w 501491"/>
                <a:gd name="connsiteY23" fmla="*/ 382976 h 1032986"/>
                <a:gd name="connsiteX24" fmla="*/ 71795 w 501491"/>
                <a:gd name="connsiteY24" fmla="*/ 376976 h 1032986"/>
                <a:gd name="connsiteX25" fmla="*/ 71795 w 501491"/>
                <a:gd name="connsiteY25" fmla="*/ 30647 h 1032986"/>
                <a:gd name="connsiteX26" fmla="*/ 51221 w 501491"/>
                <a:gd name="connsiteY26" fmla="*/ 211955 h 1032986"/>
                <a:gd name="connsiteX27" fmla="*/ 29361 w 501491"/>
                <a:gd name="connsiteY27" fmla="*/ 322540 h 1032986"/>
                <a:gd name="connsiteX28" fmla="*/ 29361 w 501491"/>
                <a:gd name="connsiteY28" fmla="*/ 621721 h 1032986"/>
                <a:gd name="connsiteX29" fmla="*/ 104370 w 501491"/>
                <a:gd name="connsiteY29" fmla="*/ 696730 h 1032986"/>
                <a:gd name="connsiteX30" fmla="*/ 116372 w 501491"/>
                <a:gd name="connsiteY30" fmla="*/ 695015 h 1032986"/>
                <a:gd name="connsiteX31" fmla="*/ 159234 w 501491"/>
                <a:gd name="connsiteY31" fmla="*/ 737878 h 1032986"/>
                <a:gd name="connsiteX32" fmla="*/ 116372 w 501491"/>
                <a:gd name="connsiteY32" fmla="*/ 780740 h 1032986"/>
                <a:gd name="connsiteX33" fmla="*/ 73081 w 501491"/>
                <a:gd name="connsiteY33" fmla="*/ 737878 h 1032986"/>
                <a:gd name="connsiteX34" fmla="*/ 80367 w 501491"/>
                <a:gd name="connsiteY34" fmla="*/ 714303 h 1032986"/>
                <a:gd name="connsiteX35" fmla="*/ 4929 w 501491"/>
                <a:gd name="connsiteY35" fmla="*/ 638437 h 1032986"/>
                <a:gd name="connsiteX36" fmla="*/ 3215 w 501491"/>
                <a:gd name="connsiteY36" fmla="*/ 636722 h 1032986"/>
                <a:gd name="connsiteX37" fmla="*/ 7501 w 501491"/>
                <a:gd name="connsiteY37" fmla="*/ 656011 h 1032986"/>
                <a:gd name="connsiteX38" fmla="*/ 41791 w 501491"/>
                <a:gd name="connsiteY38" fmla="*/ 799171 h 1032986"/>
                <a:gd name="connsiteX39" fmla="*/ 178951 w 501491"/>
                <a:gd name="connsiteY39" fmla="*/ 799171 h 1032986"/>
                <a:gd name="connsiteX40" fmla="*/ 183237 w 501491"/>
                <a:gd name="connsiteY40" fmla="*/ 803458 h 1032986"/>
                <a:gd name="connsiteX41" fmla="*/ 218813 w 501491"/>
                <a:gd name="connsiteY41" fmla="*/ 839033 h 1032986"/>
                <a:gd name="connsiteX42" fmla="*/ 218813 w 501491"/>
                <a:gd name="connsiteY42" fmla="*/ 977479 h 1032986"/>
                <a:gd name="connsiteX43" fmla="*/ 271534 w 501491"/>
                <a:gd name="connsiteY43" fmla="*/ 1030200 h 1032986"/>
                <a:gd name="connsiteX44" fmla="*/ 350401 w 501491"/>
                <a:gd name="connsiteY44" fmla="*/ 1024628 h 1032986"/>
                <a:gd name="connsiteX45" fmla="*/ 371832 w 501491"/>
                <a:gd name="connsiteY45" fmla="*/ 1016484 h 1032986"/>
                <a:gd name="connsiteX46" fmla="*/ 371404 w 501491"/>
                <a:gd name="connsiteY46" fmla="*/ 986480 h 1032986"/>
                <a:gd name="connsiteX47" fmla="*/ 443413 w 501491"/>
                <a:gd name="connsiteY47" fmla="*/ 987766 h 1032986"/>
                <a:gd name="connsiteX48" fmla="*/ 449413 w 501491"/>
                <a:gd name="connsiteY48" fmla="*/ 962906 h 1032986"/>
                <a:gd name="connsiteX49" fmla="*/ 337971 w 501491"/>
                <a:gd name="connsiteY49" fmla="*/ 962906 h 1032986"/>
                <a:gd name="connsiteX50" fmla="*/ 335399 w 501491"/>
                <a:gd name="connsiteY50" fmla="*/ 959906 h 1032986"/>
                <a:gd name="connsiteX51" fmla="*/ 311825 w 501491"/>
                <a:gd name="connsiteY51" fmla="*/ 936331 h 1032986"/>
                <a:gd name="connsiteX52" fmla="*/ 286964 w 501491"/>
                <a:gd name="connsiteY52" fmla="*/ 944475 h 1032986"/>
                <a:gd name="connsiteX53" fmla="*/ 244102 w 501491"/>
                <a:gd name="connsiteY53" fmla="*/ 901184 h 1032986"/>
                <a:gd name="connsiteX54" fmla="*/ 286964 w 501491"/>
                <a:gd name="connsiteY54" fmla="*/ 858750 h 1032986"/>
                <a:gd name="connsiteX55" fmla="*/ 329827 w 501491"/>
                <a:gd name="connsiteY55" fmla="*/ 901184 h 1032986"/>
                <a:gd name="connsiteX56" fmla="*/ 324683 w 501491"/>
                <a:gd name="connsiteY56" fmla="*/ 921758 h 1032986"/>
                <a:gd name="connsiteX57" fmla="*/ 346115 w 501491"/>
                <a:gd name="connsiteY57" fmla="*/ 943189 h 1032986"/>
                <a:gd name="connsiteX58" fmla="*/ 441270 w 501491"/>
                <a:gd name="connsiteY58" fmla="*/ 943189 h 1032986"/>
                <a:gd name="connsiteX59" fmla="*/ 393692 w 501491"/>
                <a:gd name="connsiteY59" fmla="*/ 921330 h 1032986"/>
                <a:gd name="connsiteX60" fmla="*/ 353401 w 501491"/>
                <a:gd name="connsiteY60" fmla="*/ 889611 h 1032986"/>
                <a:gd name="connsiteX61" fmla="*/ 480703 w 501491"/>
                <a:gd name="connsiteY61" fmla="*/ 920901 h 1032986"/>
                <a:gd name="connsiteX62" fmla="*/ 498277 w 501491"/>
                <a:gd name="connsiteY62" fmla="*/ 887897 h 1032986"/>
                <a:gd name="connsiteX63" fmla="*/ 463558 w 501491"/>
                <a:gd name="connsiteY63" fmla="*/ 853178 h 1032986"/>
                <a:gd name="connsiteX64" fmla="*/ 337114 w 501491"/>
                <a:gd name="connsiteY64" fmla="*/ 745593 h 1032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501491" h="1032986">
                  <a:moveTo>
                    <a:pt x="337114" y="745593"/>
                  </a:moveTo>
                  <a:lnTo>
                    <a:pt x="337114" y="745593"/>
                  </a:lnTo>
                  <a:cubicBezTo>
                    <a:pt x="333685" y="742164"/>
                    <a:pt x="330684" y="738735"/>
                    <a:pt x="328113" y="734878"/>
                  </a:cubicBezTo>
                  <a:cubicBezTo>
                    <a:pt x="328113" y="735735"/>
                    <a:pt x="328113" y="737021"/>
                    <a:pt x="328113" y="737878"/>
                  </a:cubicBezTo>
                  <a:cubicBezTo>
                    <a:pt x="328113" y="761452"/>
                    <a:pt x="309253" y="780740"/>
                    <a:pt x="285679" y="780740"/>
                  </a:cubicBezTo>
                  <a:cubicBezTo>
                    <a:pt x="262104" y="780740"/>
                    <a:pt x="242387" y="761881"/>
                    <a:pt x="242387" y="737878"/>
                  </a:cubicBezTo>
                  <a:cubicBezTo>
                    <a:pt x="242387" y="728448"/>
                    <a:pt x="245388" y="719876"/>
                    <a:pt x="250531" y="713018"/>
                  </a:cubicBezTo>
                  <a:lnTo>
                    <a:pt x="194810" y="657296"/>
                  </a:lnTo>
                  <a:lnTo>
                    <a:pt x="190524" y="653010"/>
                  </a:lnTo>
                  <a:lnTo>
                    <a:pt x="190524" y="402264"/>
                  </a:lnTo>
                  <a:lnTo>
                    <a:pt x="138660" y="350401"/>
                  </a:lnTo>
                  <a:lnTo>
                    <a:pt x="134374" y="346115"/>
                  </a:lnTo>
                  <a:lnTo>
                    <a:pt x="134374" y="8787"/>
                  </a:lnTo>
                  <a:cubicBezTo>
                    <a:pt x="126659" y="7072"/>
                    <a:pt x="118943" y="5358"/>
                    <a:pt x="111228" y="3215"/>
                  </a:cubicBezTo>
                  <a:lnTo>
                    <a:pt x="111228" y="361117"/>
                  </a:lnTo>
                  <a:lnTo>
                    <a:pt x="141232" y="391120"/>
                  </a:lnTo>
                  <a:lnTo>
                    <a:pt x="146804" y="396692"/>
                  </a:lnTo>
                  <a:lnTo>
                    <a:pt x="146804" y="530852"/>
                  </a:lnTo>
                  <a:cubicBezTo>
                    <a:pt x="154519" y="538567"/>
                    <a:pt x="159234" y="549712"/>
                    <a:pt x="159234" y="561285"/>
                  </a:cubicBezTo>
                  <a:cubicBezTo>
                    <a:pt x="159234" y="584859"/>
                    <a:pt x="140375" y="603718"/>
                    <a:pt x="116372" y="603718"/>
                  </a:cubicBezTo>
                  <a:cubicBezTo>
                    <a:pt x="92797" y="603718"/>
                    <a:pt x="73081" y="584859"/>
                    <a:pt x="73081" y="561285"/>
                  </a:cubicBezTo>
                  <a:cubicBezTo>
                    <a:pt x="73081" y="540710"/>
                    <a:pt x="87654" y="523137"/>
                    <a:pt x="107371" y="519279"/>
                  </a:cubicBezTo>
                  <a:lnTo>
                    <a:pt x="107371" y="413409"/>
                  </a:lnTo>
                  <a:lnTo>
                    <a:pt x="77367" y="382976"/>
                  </a:lnTo>
                  <a:lnTo>
                    <a:pt x="71795" y="376976"/>
                  </a:lnTo>
                  <a:lnTo>
                    <a:pt x="71795" y="30647"/>
                  </a:lnTo>
                  <a:cubicBezTo>
                    <a:pt x="62794" y="90654"/>
                    <a:pt x="57650" y="151519"/>
                    <a:pt x="51221" y="211955"/>
                  </a:cubicBezTo>
                  <a:cubicBezTo>
                    <a:pt x="47792" y="249674"/>
                    <a:pt x="39219" y="286107"/>
                    <a:pt x="29361" y="322540"/>
                  </a:cubicBezTo>
                  <a:lnTo>
                    <a:pt x="29361" y="621721"/>
                  </a:lnTo>
                  <a:lnTo>
                    <a:pt x="104370" y="696730"/>
                  </a:lnTo>
                  <a:cubicBezTo>
                    <a:pt x="108228" y="695444"/>
                    <a:pt x="112514" y="695015"/>
                    <a:pt x="116372" y="695015"/>
                  </a:cubicBezTo>
                  <a:cubicBezTo>
                    <a:pt x="139946" y="695015"/>
                    <a:pt x="159234" y="714303"/>
                    <a:pt x="159234" y="737878"/>
                  </a:cubicBezTo>
                  <a:cubicBezTo>
                    <a:pt x="159234" y="761452"/>
                    <a:pt x="140375" y="780740"/>
                    <a:pt x="116372" y="780740"/>
                  </a:cubicBezTo>
                  <a:cubicBezTo>
                    <a:pt x="92369" y="780740"/>
                    <a:pt x="73081" y="761881"/>
                    <a:pt x="73081" y="737878"/>
                  </a:cubicBezTo>
                  <a:cubicBezTo>
                    <a:pt x="73081" y="729305"/>
                    <a:pt x="75652" y="721162"/>
                    <a:pt x="80367" y="714303"/>
                  </a:cubicBezTo>
                  <a:lnTo>
                    <a:pt x="4929" y="638437"/>
                  </a:lnTo>
                  <a:lnTo>
                    <a:pt x="3215" y="636722"/>
                  </a:lnTo>
                  <a:cubicBezTo>
                    <a:pt x="4501" y="643152"/>
                    <a:pt x="5786" y="649581"/>
                    <a:pt x="7501" y="656011"/>
                  </a:cubicBezTo>
                  <a:cubicBezTo>
                    <a:pt x="18645" y="704017"/>
                    <a:pt x="29789" y="751594"/>
                    <a:pt x="41791" y="799171"/>
                  </a:cubicBezTo>
                  <a:lnTo>
                    <a:pt x="178951" y="799171"/>
                  </a:lnTo>
                  <a:lnTo>
                    <a:pt x="183237" y="803458"/>
                  </a:lnTo>
                  <a:lnTo>
                    <a:pt x="218813" y="839033"/>
                  </a:lnTo>
                  <a:lnTo>
                    <a:pt x="218813" y="977479"/>
                  </a:lnTo>
                  <a:lnTo>
                    <a:pt x="271534" y="1030200"/>
                  </a:lnTo>
                  <a:cubicBezTo>
                    <a:pt x="297680" y="1028486"/>
                    <a:pt x="323826" y="1026771"/>
                    <a:pt x="350401" y="1024628"/>
                  </a:cubicBezTo>
                  <a:cubicBezTo>
                    <a:pt x="357688" y="1023342"/>
                    <a:pt x="366689" y="1022913"/>
                    <a:pt x="371832" y="1016484"/>
                  </a:cubicBezTo>
                  <a:cubicBezTo>
                    <a:pt x="375261" y="1006626"/>
                    <a:pt x="370546" y="996339"/>
                    <a:pt x="371404" y="986480"/>
                  </a:cubicBezTo>
                  <a:cubicBezTo>
                    <a:pt x="395407" y="983480"/>
                    <a:pt x="419410" y="990767"/>
                    <a:pt x="443413" y="987766"/>
                  </a:cubicBezTo>
                  <a:cubicBezTo>
                    <a:pt x="451128" y="981766"/>
                    <a:pt x="451128" y="972336"/>
                    <a:pt x="449413" y="962906"/>
                  </a:cubicBezTo>
                  <a:lnTo>
                    <a:pt x="337971" y="962906"/>
                  </a:lnTo>
                  <a:lnTo>
                    <a:pt x="335399" y="959906"/>
                  </a:lnTo>
                  <a:lnTo>
                    <a:pt x="311825" y="936331"/>
                  </a:lnTo>
                  <a:cubicBezTo>
                    <a:pt x="304967" y="941475"/>
                    <a:pt x="296394" y="944475"/>
                    <a:pt x="286964" y="944475"/>
                  </a:cubicBezTo>
                  <a:cubicBezTo>
                    <a:pt x="263390" y="944475"/>
                    <a:pt x="244102" y="924758"/>
                    <a:pt x="244102" y="901184"/>
                  </a:cubicBezTo>
                  <a:cubicBezTo>
                    <a:pt x="244102" y="877610"/>
                    <a:pt x="263390" y="858750"/>
                    <a:pt x="286964" y="858750"/>
                  </a:cubicBezTo>
                  <a:cubicBezTo>
                    <a:pt x="310539" y="858750"/>
                    <a:pt x="329827" y="877610"/>
                    <a:pt x="329827" y="901184"/>
                  </a:cubicBezTo>
                  <a:cubicBezTo>
                    <a:pt x="329827" y="908471"/>
                    <a:pt x="328113" y="915757"/>
                    <a:pt x="324683" y="921758"/>
                  </a:cubicBezTo>
                  <a:lnTo>
                    <a:pt x="346115" y="943189"/>
                  </a:lnTo>
                  <a:lnTo>
                    <a:pt x="441270" y="943189"/>
                  </a:lnTo>
                  <a:cubicBezTo>
                    <a:pt x="429697" y="930331"/>
                    <a:pt x="408694" y="929902"/>
                    <a:pt x="393692" y="921330"/>
                  </a:cubicBezTo>
                  <a:cubicBezTo>
                    <a:pt x="379119" y="912757"/>
                    <a:pt x="364546" y="902470"/>
                    <a:pt x="353401" y="889611"/>
                  </a:cubicBezTo>
                  <a:cubicBezTo>
                    <a:pt x="393692" y="906328"/>
                    <a:pt x="435697" y="926044"/>
                    <a:pt x="480703" y="920901"/>
                  </a:cubicBezTo>
                  <a:cubicBezTo>
                    <a:pt x="494848" y="917043"/>
                    <a:pt x="498277" y="900755"/>
                    <a:pt x="498277" y="887897"/>
                  </a:cubicBezTo>
                  <a:lnTo>
                    <a:pt x="463558" y="853178"/>
                  </a:lnTo>
                  <a:cubicBezTo>
                    <a:pt x="417695" y="821460"/>
                    <a:pt x="375261" y="785455"/>
                    <a:pt x="337114" y="7455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A22CBF17-02A8-4693-A813-BBB876AC09FE}"/>
                </a:ext>
              </a:extLst>
            </p:cNvPr>
            <p:cNvSpPr/>
            <p:nvPr/>
          </p:nvSpPr>
          <p:spPr>
            <a:xfrm>
              <a:off x="4789765" y="3260765"/>
              <a:ext cx="85725" cy="222885"/>
            </a:xfrm>
            <a:custGeom>
              <a:avLst/>
              <a:gdLst>
                <a:gd name="connsiteX0" fmla="*/ 49506 w 85725"/>
                <a:gd name="connsiteY0" fmla="*/ 175951 h 222885"/>
                <a:gd name="connsiteX1" fmla="*/ 49506 w 85725"/>
                <a:gd name="connsiteY1" fmla="*/ 73081 h 222885"/>
                <a:gd name="connsiteX2" fmla="*/ 3215 w 85725"/>
                <a:gd name="connsiteY2" fmla="*/ 3215 h 222885"/>
                <a:gd name="connsiteX3" fmla="*/ 3215 w 85725"/>
                <a:gd name="connsiteY3" fmla="*/ 172950 h 222885"/>
                <a:gd name="connsiteX4" fmla="*/ 16502 w 85725"/>
                <a:gd name="connsiteY4" fmla="*/ 196524 h 222885"/>
                <a:gd name="connsiteX5" fmla="*/ 53364 w 85725"/>
                <a:gd name="connsiteY5" fmla="*/ 216241 h 222885"/>
                <a:gd name="connsiteX6" fmla="*/ 74366 w 85725"/>
                <a:gd name="connsiteY6" fmla="*/ 221385 h 222885"/>
                <a:gd name="connsiteX7" fmla="*/ 84225 w 85725"/>
                <a:gd name="connsiteY7" fmla="*/ 211526 h 222885"/>
                <a:gd name="connsiteX8" fmla="*/ 52078 w 85725"/>
                <a:gd name="connsiteY8" fmla="*/ 179379 h 222885"/>
                <a:gd name="connsiteX9" fmla="*/ 49506 w 85725"/>
                <a:gd name="connsiteY9" fmla="*/ 175951 h 222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5725" h="222885">
                  <a:moveTo>
                    <a:pt x="49506" y="175951"/>
                  </a:moveTo>
                  <a:lnTo>
                    <a:pt x="49506" y="73081"/>
                  </a:lnTo>
                  <a:cubicBezTo>
                    <a:pt x="35362" y="49078"/>
                    <a:pt x="19931" y="25932"/>
                    <a:pt x="3215" y="3215"/>
                  </a:cubicBezTo>
                  <a:lnTo>
                    <a:pt x="3215" y="172950"/>
                  </a:lnTo>
                  <a:cubicBezTo>
                    <a:pt x="7072" y="181094"/>
                    <a:pt x="11359" y="189238"/>
                    <a:pt x="16502" y="196524"/>
                  </a:cubicBezTo>
                  <a:cubicBezTo>
                    <a:pt x="25932" y="207669"/>
                    <a:pt x="40934" y="210241"/>
                    <a:pt x="53364" y="216241"/>
                  </a:cubicBezTo>
                  <a:cubicBezTo>
                    <a:pt x="60222" y="218813"/>
                    <a:pt x="67080" y="223099"/>
                    <a:pt x="74366" y="221385"/>
                  </a:cubicBezTo>
                  <a:cubicBezTo>
                    <a:pt x="78653" y="219242"/>
                    <a:pt x="82082" y="215813"/>
                    <a:pt x="84225" y="211526"/>
                  </a:cubicBezTo>
                  <a:lnTo>
                    <a:pt x="52078" y="179379"/>
                  </a:lnTo>
                  <a:lnTo>
                    <a:pt x="49506" y="17595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4526E482-A0F8-4489-A695-83FCF7BF2CED}"/>
                </a:ext>
              </a:extLst>
            </p:cNvPr>
            <p:cNvSpPr/>
            <p:nvPr/>
          </p:nvSpPr>
          <p:spPr>
            <a:xfrm>
              <a:off x="4522732" y="2682978"/>
              <a:ext cx="252889" cy="715804"/>
            </a:xfrm>
            <a:custGeom>
              <a:avLst/>
              <a:gdLst>
                <a:gd name="connsiteX0" fmla="*/ 84225 w 252888"/>
                <a:gd name="connsiteY0" fmla="*/ 361974 h 715803"/>
                <a:gd name="connsiteX1" fmla="*/ 84225 w 252888"/>
                <a:gd name="connsiteY1" fmla="*/ 361974 h 715803"/>
                <a:gd name="connsiteX2" fmla="*/ 157091 w 252888"/>
                <a:gd name="connsiteY2" fmla="*/ 179808 h 715803"/>
                <a:gd name="connsiteX3" fmla="*/ 200382 w 252888"/>
                <a:gd name="connsiteY3" fmla="*/ 105227 h 715803"/>
                <a:gd name="connsiteX4" fmla="*/ 200382 w 252888"/>
                <a:gd name="connsiteY4" fmla="*/ 65794 h 715803"/>
                <a:gd name="connsiteX5" fmla="*/ 98369 w 252888"/>
                <a:gd name="connsiteY5" fmla="*/ 30647 h 715803"/>
                <a:gd name="connsiteX6" fmla="*/ 78224 w 252888"/>
                <a:gd name="connsiteY6" fmla="*/ 35790 h 715803"/>
                <a:gd name="connsiteX7" fmla="*/ 40934 w 252888"/>
                <a:gd name="connsiteY7" fmla="*/ 13502 h 715803"/>
                <a:gd name="connsiteX8" fmla="*/ 3215 w 252888"/>
                <a:gd name="connsiteY8" fmla="*/ 3215 h 715803"/>
                <a:gd name="connsiteX9" fmla="*/ 3215 w 252888"/>
                <a:gd name="connsiteY9" fmla="*/ 321255 h 715803"/>
                <a:gd name="connsiteX10" fmla="*/ 55078 w 252888"/>
                <a:gd name="connsiteY10" fmla="*/ 372690 h 715803"/>
                <a:gd name="connsiteX11" fmla="*/ 59365 w 252888"/>
                <a:gd name="connsiteY11" fmla="*/ 376976 h 715803"/>
                <a:gd name="connsiteX12" fmla="*/ 59365 w 252888"/>
                <a:gd name="connsiteY12" fmla="*/ 627721 h 715803"/>
                <a:gd name="connsiteX13" fmla="*/ 114657 w 252888"/>
                <a:gd name="connsiteY13" fmla="*/ 683014 h 715803"/>
                <a:gd name="connsiteX14" fmla="*/ 124944 w 252888"/>
                <a:gd name="connsiteY14" fmla="*/ 681728 h 715803"/>
                <a:gd name="connsiteX15" fmla="*/ 149804 w 252888"/>
                <a:gd name="connsiteY15" fmla="*/ 689872 h 715803"/>
                <a:gd name="connsiteX16" fmla="*/ 148519 w 252888"/>
                <a:gd name="connsiteY16" fmla="*/ 686014 h 715803"/>
                <a:gd name="connsiteX17" fmla="*/ 152376 w 252888"/>
                <a:gd name="connsiteY17" fmla="*/ 671870 h 715803"/>
                <a:gd name="connsiteX18" fmla="*/ 204240 w 252888"/>
                <a:gd name="connsiteY18" fmla="*/ 671441 h 715803"/>
                <a:gd name="connsiteX19" fmla="*/ 228671 w 252888"/>
                <a:gd name="connsiteY19" fmla="*/ 695873 h 715803"/>
                <a:gd name="connsiteX20" fmla="*/ 251389 w 252888"/>
                <a:gd name="connsiteY20" fmla="*/ 716447 h 715803"/>
                <a:gd name="connsiteX21" fmla="*/ 251389 w 252888"/>
                <a:gd name="connsiteY21" fmla="*/ 554855 h 715803"/>
                <a:gd name="connsiteX22" fmla="*/ 190524 w 252888"/>
                <a:gd name="connsiteY22" fmla="*/ 502991 h 715803"/>
                <a:gd name="connsiteX23" fmla="*/ 163520 w 252888"/>
                <a:gd name="connsiteY23" fmla="*/ 529995 h 715803"/>
                <a:gd name="connsiteX24" fmla="*/ 167378 w 252888"/>
                <a:gd name="connsiteY24" fmla="*/ 548426 h 715803"/>
                <a:gd name="connsiteX25" fmla="*/ 124944 w 252888"/>
                <a:gd name="connsiteY25" fmla="*/ 590859 h 715803"/>
                <a:gd name="connsiteX26" fmla="*/ 81653 w 252888"/>
                <a:gd name="connsiteY26" fmla="*/ 548426 h 715803"/>
                <a:gd name="connsiteX27" fmla="*/ 124944 w 252888"/>
                <a:gd name="connsiteY27" fmla="*/ 505563 h 715803"/>
                <a:gd name="connsiteX28" fmla="*/ 151519 w 252888"/>
                <a:gd name="connsiteY28" fmla="*/ 514993 h 715803"/>
                <a:gd name="connsiteX29" fmla="*/ 173379 w 252888"/>
                <a:gd name="connsiteY29" fmla="*/ 493133 h 715803"/>
                <a:gd name="connsiteX30" fmla="*/ 128802 w 252888"/>
                <a:gd name="connsiteY30" fmla="*/ 474273 h 715803"/>
                <a:gd name="connsiteX31" fmla="*/ 76938 w 252888"/>
                <a:gd name="connsiteY31" fmla="*/ 469130 h 715803"/>
                <a:gd name="connsiteX32" fmla="*/ 64937 w 252888"/>
                <a:gd name="connsiteY32" fmla="*/ 454557 h 715803"/>
                <a:gd name="connsiteX33" fmla="*/ 84225 w 252888"/>
                <a:gd name="connsiteY33" fmla="*/ 361974 h 71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52888" h="715803">
                  <a:moveTo>
                    <a:pt x="84225" y="361974"/>
                  </a:moveTo>
                  <a:lnTo>
                    <a:pt x="84225" y="361974"/>
                  </a:lnTo>
                  <a:cubicBezTo>
                    <a:pt x="103942" y="299823"/>
                    <a:pt x="124516" y="236815"/>
                    <a:pt x="157091" y="179808"/>
                  </a:cubicBezTo>
                  <a:cubicBezTo>
                    <a:pt x="171236" y="154519"/>
                    <a:pt x="185809" y="129659"/>
                    <a:pt x="200382" y="105227"/>
                  </a:cubicBezTo>
                  <a:lnTo>
                    <a:pt x="200382" y="65794"/>
                  </a:lnTo>
                  <a:cubicBezTo>
                    <a:pt x="166521" y="53364"/>
                    <a:pt x="132659" y="41362"/>
                    <a:pt x="98369" y="30647"/>
                  </a:cubicBezTo>
                  <a:cubicBezTo>
                    <a:pt x="92369" y="34076"/>
                    <a:pt x="85511" y="35790"/>
                    <a:pt x="78224" y="35790"/>
                  </a:cubicBezTo>
                  <a:cubicBezTo>
                    <a:pt x="61936" y="35790"/>
                    <a:pt x="48220" y="26789"/>
                    <a:pt x="40934" y="13502"/>
                  </a:cubicBezTo>
                  <a:cubicBezTo>
                    <a:pt x="28504" y="10073"/>
                    <a:pt x="15645" y="6644"/>
                    <a:pt x="3215" y="3215"/>
                  </a:cubicBezTo>
                  <a:lnTo>
                    <a:pt x="3215" y="321255"/>
                  </a:lnTo>
                  <a:lnTo>
                    <a:pt x="55078" y="372690"/>
                  </a:lnTo>
                  <a:lnTo>
                    <a:pt x="59365" y="376976"/>
                  </a:lnTo>
                  <a:lnTo>
                    <a:pt x="59365" y="627721"/>
                  </a:lnTo>
                  <a:lnTo>
                    <a:pt x="114657" y="683014"/>
                  </a:lnTo>
                  <a:cubicBezTo>
                    <a:pt x="118086" y="682157"/>
                    <a:pt x="121087" y="681728"/>
                    <a:pt x="124944" y="681728"/>
                  </a:cubicBezTo>
                  <a:cubicBezTo>
                    <a:pt x="134374" y="681728"/>
                    <a:pt x="142946" y="684728"/>
                    <a:pt x="149804" y="689872"/>
                  </a:cubicBezTo>
                  <a:cubicBezTo>
                    <a:pt x="149376" y="688586"/>
                    <a:pt x="148947" y="687300"/>
                    <a:pt x="148519" y="686014"/>
                  </a:cubicBezTo>
                  <a:cubicBezTo>
                    <a:pt x="147233" y="681300"/>
                    <a:pt x="145947" y="673584"/>
                    <a:pt x="152376" y="671870"/>
                  </a:cubicBezTo>
                  <a:cubicBezTo>
                    <a:pt x="169521" y="667583"/>
                    <a:pt x="187095" y="668869"/>
                    <a:pt x="204240" y="671441"/>
                  </a:cubicBezTo>
                  <a:cubicBezTo>
                    <a:pt x="211098" y="680871"/>
                    <a:pt x="221385" y="686443"/>
                    <a:pt x="228671" y="695873"/>
                  </a:cubicBezTo>
                  <a:cubicBezTo>
                    <a:pt x="235529" y="703588"/>
                    <a:pt x="244102" y="709160"/>
                    <a:pt x="251389" y="716447"/>
                  </a:cubicBezTo>
                  <a:lnTo>
                    <a:pt x="251389" y="554855"/>
                  </a:lnTo>
                  <a:cubicBezTo>
                    <a:pt x="233815" y="534281"/>
                    <a:pt x="213241" y="517136"/>
                    <a:pt x="190524" y="502991"/>
                  </a:cubicBezTo>
                  <a:lnTo>
                    <a:pt x="163520" y="529995"/>
                  </a:lnTo>
                  <a:cubicBezTo>
                    <a:pt x="166092" y="535567"/>
                    <a:pt x="167378" y="541996"/>
                    <a:pt x="167378" y="548426"/>
                  </a:cubicBezTo>
                  <a:cubicBezTo>
                    <a:pt x="167378" y="572000"/>
                    <a:pt x="148519" y="590859"/>
                    <a:pt x="124944" y="590859"/>
                  </a:cubicBezTo>
                  <a:cubicBezTo>
                    <a:pt x="101370" y="590859"/>
                    <a:pt x="81653" y="572000"/>
                    <a:pt x="81653" y="548426"/>
                  </a:cubicBezTo>
                  <a:cubicBezTo>
                    <a:pt x="81653" y="524851"/>
                    <a:pt x="100941" y="505563"/>
                    <a:pt x="124944" y="505563"/>
                  </a:cubicBezTo>
                  <a:cubicBezTo>
                    <a:pt x="135231" y="505563"/>
                    <a:pt x="144232" y="508992"/>
                    <a:pt x="151519" y="514993"/>
                  </a:cubicBezTo>
                  <a:lnTo>
                    <a:pt x="173379" y="493133"/>
                  </a:lnTo>
                  <a:cubicBezTo>
                    <a:pt x="159234" y="485418"/>
                    <a:pt x="144232" y="479417"/>
                    <a:pt x="128802" y="474273"/>
                  </a:cubicBezTo>
                  <a:cubicBezTo>
                    <a:pt x="112085" y="468273"/>
                    <a:pt x="94083" y="471273"/>
                    <a:pt x="76938" y="469130"/>
                  </a:cubicBezTo>
                  <a:cubicBezTo>
                    <a:pt x="69652" y="468273"/>
                    <a:pt x="62794" y="462701"/>
                    <a:pt x="64937" y="454557"/>
                  </a:cubicBezTo>
                  <a:cubicBezTo>
                    <a:pt x="65794" y="422838"/>
                    <a:pt x="75652" y="392406"/>
                    <a:pt x="84225" y="3619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C449549B-223A-4C64-9276-64B4990D3CD0}"/>
                </a:ext>
              </a:extLst>
            </p:cNvPr>
            <p:cNvSpPr/>
            <p:nvPr/>
          </p:nvSpPr>
          <p:spPr>
            <a:xfrm>
              <a:off x="4855345" y="3372207"/>
              <a:ext cx="12859" cy="64294"/>
            </a:xfrm>
            <a:custGeom>
              <a:avLst/>
              <a:gdLst>
                <a:gd name="connsiteX0" fmla="*/ 3215 w 12858"/>
                <a:gd name="connsiteY0" fmla="*/ 3215 h 64293"/>
                <a:gd name="connsiteX1" fmla="*/ 3215 w 12858"/>
                <a:gd name="connsiteY1" fmla="*/ 3215 h 64293"/>
                <a:gd name="connsiteX2" fmla="*/ 3215 w 12858"/>
                <a:gd name="connsiteY2" fmla="*/ 56793 h 64293"/>
                <a:gd name="connsiteX3" fmla="*/ 9644 w 12858"/>
                <a:gd name="connsiteY3" fmla="*/ 63222 h 64293"/>
                <a:gd name="connsiteX4" fmla="*/ 6215 w 12858"/>
                <a:gd name="connsiteY4" fmla="*/ 42648 h 64293"/>
                <a:gd name="connsiteX5" fmla="*/ 3215 w 12858"/>
                <a:gd name="connsiteY5" fmla="*/ 3215 h 64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58" h="64293">
                  <a:moveTo>
                    <a:pt x="3215" y="3215"/>
                  </a:moveTo>
                  <a:lnTo>
                    <a:pt x="3215" y="3215"/>
                  </a:lnTo>
                  <a:lnTo>
                    <a:pt x="3215" y="56793"/>
                  </a:lnTo>
                  <a:lnTo>
                    <a:pt x="9644" y="63222"/>
                  </a:lnTo>
                  <a:cubicBezTo>
                    <a:pt x="7501" y="56793"/>
                    <a:pt x="6215" y="49935"/>
                    <a:pt x="6215" y="42648"/>
                  </a:cubicBezTo>
                  <a:cubicBezTo>
                    <a:pt x="6215" y="29361"/>
                    <a:pt x="6215" y="16073"/>
                    <a:pt x="3215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B9E53562-BBA3-4292-B46A-AE26DFC68960}"/>
                </a:ext>
              </a:extLst>
            </p:cNvPr>
            <p:cNvSpPr/>
            <p:nvPr/>
          </p:nvSpPr>
          <p:spPr>
            <a:xfrm>
              <a:off x="4870775" y="1471255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E2F09D72-57D0-45A2-93A7-282F38D447B0}"/>
                </a:ext>
              </a:extLst>
            </p:cNvPr>
            <p:cNvSpPr/>
            <p:nvPr/>
          </p:nvSpPr>
          <p:spPr>
            <a:xfrm>
              <a:off x="4440864" y="1471255"/>
              <a:ext cx="501491" cy="1268730"/>
            </a:xfrm>
            <a:custGeom>
              <a:avLst/>
              <a:gdLst>
                <a:gd name="connsiteX0" fmla="*/ 433126 w 501491"/>
                <a:gd name="connsiteY0" fmla="*/ 3215 h 1268730"/>
                <a:gd name="connsiteX1" fmla="*/ 416838 w 501491"/>
                <a:gd name="connsiteY1" fmla="*/ 70509 h 1268730"/>
                <a:gd name="connsiteX2" fmla="*/ 405694 w 501491"/>
                <a:gd name="connsiteY2" fmla="*/ 232100 h 1268730"/>
                <a:gd name="connsiteX3" fmla="*/ 389406 w 501491"/>
                <a:gd name="connsiteY3" fmla="*/ 336256 h 1268730"/>
                <a:gd name="connsiteX4" fmla="*/ 322969 w 501491"/>
                <a:gd name="connsiteY4" fmla="*/ 468273 h 1268730"/>
                <a:gd name="connsiteX5" fmla="*/ 238101 w 501491"/>
                <a:gd name="connsiteY5" fmla="*/ 690301 h 1268730"/>
                <a:gd name="connsiteX6" fmla="*/ 186666 w 501491"/>
                <a:gd name="connsiteY6" fmla="*/ 773454 h 1268730"/>
                <a:gd name="connsiteX7" fmla="*/ 64937 w 501491"/>
                <a:gd name="connsiteY7" fmla="*/ 981337 h 1268730"/>
                <a:gd name="connsiteX8" fmla="*/ 7501 w 501491"/>
                <a:gd name="connsiteY8" fmla="*/ 1152358 h 1268730"/>
                <a:gd name="connsiteX9" fmla="*/ 3215 w 501491"/>
                <a:gd name="connsiteY9" fmla="*/ 1172075 h 1268730"/>
                <a:gd name="connsiteX10" fmla="*/ 313539 w 501491"/>
                <a:gd name="connsiteY10" fmla="*/ 1265944 h 1268730"/>
                <a:gd name="connsiteX11" fmla="*/ 458415 w 501491"/>
                <a:gd name="connsiteY11" fmla="*/ 1030629 h 1268730"/>
                <a:gd name="connsiteX12" fmla="*/ 476845 w 501491"/>
                <a:gd name="connsiteY12" fmla="*/ 936331 h 1268730"/>
                <a:gd name="connsiteX13" fmla="*/ 500848 w 501491"/>
                <a:gd name="connsiteY13" fmla="*/ 830461 h 1268730"/>
                <a:gd name="connsiteX14" fmla="*/ 433126 w 501491"/>
                <a:gd name="connsiteY14" fmla="*/ 3215 h 1268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01491" h="1268730">
                  <a:moveTo>
                    <a:pt x="433126" y="3215"/>
                  </a:moveTo>
                  <a:cubicBezTo>
                    <a:pt x="425839" y="25503"/>
                    <a:pt x="419838" y="47792"/>
                    <a:pt x="416838" y="70509"/>
                  </a:cubicBezTo>
                  <a:cubicBezTo>
                    <a:pt x="408694" y="124087"/>
                    <a:pt x="408694" y="178094"/>
                    <a:pt x="405694" y="232100"/>
                  </a:cubicBezTo>
                  <a:cubicBezTo>
                    <a:pt x="403979" y="267248"/>
                    <a:pt x="401407" y="302824"/>
                    <a:pt x="389406" y="336256"/>
                  </a:cubicBezTo>
                  <a:cubicBezTo>
                    <a:pt x="373547" y="383405"/>
                    <a:pt x="343114" y="422839"/>
                    <a:pt x="322969" y="468273"/>
                  </a:cubicBezTo>
                  <a:cubicBezTo>
                    <a:pt x="290822" y="540710"/>
                    <a:pt x="276249" y="620435"/>
                    <a:pt x="238101" y="690301"/>
                  </a:cubicBezTo>
                  <a:cubicBezTo>
                    <a:pt x="222242" y="719018"/>
                    <a:pt x="204240" y="746022"/>
                    <a:pt x="186666" y="773454"/>
                  </a:cubicBezTo>
                  <a:cubicBezTo>
                    <a:pt x="142946" y="840748"/>
                    <a:pt x="99227" y="908471"/>
                    <a:pt x="64937" y="981337"/>
                  </a:cubicBezTo>
                  <a:cubicBezTo>
                    <a:pt x="38791" y="1035772"/>
                    <a:pt x="19931" y="1093637"/>
                    <a:pt x="7501" y="1152358"/>
                  </a:cubicBezTo>
                  <a:cubicBezTo>
                    <a:pt x="6215" y="1158788"/>
                    <a:pt x="4501" y="1165646"/>
                    <a:pt x="3215" y="1172075"/>
                  </a:cubicBezTo>
                  <a:cubicBezTo>
                    <a:pt x="109514" y="1195221"/>
                    <a:pt x="213241" y="1226939"/>
                    <a:pt x="313539" y="1265944"/>
                  </a:cubicBezTo>
                  <a:cubicBezTo>
                    <a:pt x="361545" y="1187506"/>
                    <a:pt x="411694" y="1109925"/>
                    <a:pt x="458415" y="1030629"/>
                  </a:cubicBezTo>
                  <a:cubicBezTo>
                    <a:pt x="476845" y="1002339"/>
                    <a:pt x="469987" y="967621"/>
                    <a:pt x="476845" y="936331"/>
                  </a:cubicBezTo>
                  <a:cubicBezTo>
                    <a:pt x="483703" y="900756"/>
                    <a:pt x="490561" y="865179"/>
                    <a:pt x="500848" y="830461"/>
                  </a:cubicBezTo>
                  <a:cubicBezTo>
                    <a:pt x="432697" y="554426"/>
                    <a:pt x="409980" y="274963"/>
                    <a:pt x="433126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DFD8C764-DAAA-4CF6-8D30-EB0EC6FB4883}"/>
                </a:ext>
              </a:extLst>
            </p:cNvPr>
            <p:cNvSpPr/>
            <p:nvPr/>
          </p:nvSpPr>
          <p:spPr>
            <a:xfrm>
              <a:off x="4881491" y="713875"/>
              <a:ext cx="1504474" cy="2546033"/>
            </a:xfrm>
            <a:custGeom>
              <a:avLst/>
              <a:gdLst>
                <a:gd name="connsiteX0" fmla="*/ 285679 w 1504473"/>
                <a:gd name="connsiteY0" fmla="*/ 1179790 h 2546032"/>
                <a:gd name="connsiteX1" fmla="*/ 285679 w 1504473"/>
                <a:gd name="connsiteY1" fmla="*/ 1179790 h 2546032"/>
                <a:gd name="connsiteX2" fmla="*/ 298109 w 1504473"/>
                <a:gd name="connsiteY2" fmla="*/ 1080349 h 2546032"/>
                <a:gd name="connsiteX3" fmla="*/ 312253 w 1504473"/>
                <a:gd name="connsiteY3" fmla="*/ 1121069 h 2546032"/>
                <a:gd name="connsiteX4" fmla="*/ 338400 w 1504473"/>
                <a:gd name="connsiteY4" fmla="*/ 1217081 h 2546032"/>
                <a:gd name="connsiteX5" fmla="*/ 347829 w 1504473"/>
                <a:gd name="connsiteY5" fmla="*/ 1254371 h 2546032"/>
                <a:gd name="connsiteX6" fmla="*/ 394121 w 1504473"/>
                <a:gd name="connsiteY6" fmla="*/ 1433965 h 2546032"/>
                <a:gd name="connsiteX7" fmla="*/ 437412 w 1504473"/>
                <a:gd name="connsiteY7" fmla="*/ 1433965 h 2546032"/>
                <a:gd name="connsiteX8" fmla="*/ 526566 w 1504473"/>
                <a:gd name="connsiteY8" fmla="*/ 1344811 h 2546032"/>
                <a:gd name="connsiteX9" fmla="*/ 532567 w 1504473"/>
                <a:gd name="connsiteY9" fmla="*/ 1344811 h 2546032"/>
                <a:gd name="connsiteX10" fmla="*/ 871180 w 1504473"/>
                <a:gd name="connsiteY10" fmla="*/ 1344811 h 2546032"/>
                <a:gd name="connsiteX11" fmla="*/ 880610 w 1504473"/>
                <a:gd name="connsiteY11" fmla="*/ 1331524 h 2546032"/>
                <a:gd name="connsiteX12" fmla="*/ 941046 w 1504473"/>
                <a:gd name="connsiteY12" fmla="*/ 1331095 h 2546032"/>
                <a:gd name="connsiteX13" fmla="*/ 941475 w 1504473"/>
                <a:gd name="connsiteY13" fmla="*/ 1391960 h 2546032"/>
                <a:gd name="connsiteX14" fmla="*/ 880610 w 1504473"/>
                <a:gd name="connsiteY14" fmla="*/ 1391531 h 2546032"/>
                <a:gd name="connsiteX15" fmla="*/ 870323 w 1504473"/>
                <a:gd name="connsiteY15" fmla="*/ 1373958 h 2546032"/>
                <a:gd name="connsiteX16" fmla="*/ 538996 w 1504473"/>
                <a:gd name="connsiteY16" fmla="*/ 1374386 h 2546032"/>
                <a:gd name="connsiteX17" fmla="*/ 449842 w 1504473"/>
                <a:gd name="connsiteY17" fmla="*/ 1463540 h 2546032"/>
                <a:gd name="connsiteX18" fmla="*/ 443841 w 1504473"/>
                <a:gd name="connsiteY18" fmla="*/ 1463540 h 2546032"/>
                <a:gd name="connsiteX19" fmla="*/ 403122 w 1504473"/>
                <a:gd name="connsiteY19" fmla="*/ 1463540 h 2546032"/>
                <a:gd name="connsiteX20" fmla="*/ 417267 w 1504473"/>
                <a:gd name="connsiteY20" fmla="*/ 1493544 h 2546032"/>
                <a:gd name="connsiteX21" fmla="*/ 497419 w 1504473"/>
                <a:gd name="connsiteY21" fmla="*/ 1493544 h 2546032"/>
                <a:gd name="connsiteX22" fmla="*/ 514993 w 1504473"/>
                <a:gd name="connsiteY22" fmla="*/ 1475970 h 2546032"/>
                <a:gd name="connsiteX23" fmla="*/ 526566 w 1504473"/>
                <a:gd name="connsiteY23" fmla="*/ 1437394 h 2546032"/>
                <a:gd name="connsiteX24" fmla="*/ 587002 w 1504473"/>
                <a:gd name="connsiteY24" fmla="*/ 1437394 h 2546032"/>
                <a:gd name="connsiteX25" fmla="*/ 587002 w 1504473"/>
                <a:gd name="connsiteY25" fmla="*/ 1497830 h 2546032"/>
                <a:gd name="connsiteX26" fmla="*/ 530424 w 1504473"/>
                <a:gd name="connsiteY26" fmla="*/ 1501259 h 2546032"/>
                <a:gd name="connsiteX27" fmla="*/ 508992 w 1504473"/>
                <a:gd name="connsiteY27" fmla="*/ 1522690 h 2546032"/>
                <a:gd name="connsiteX28" fmla="*/ 430982 w 1504473"/>
                <a:gd name="connsiteY28" fmla="*/ 1522690 h 2546032"/>
                <a:gd name="connsiteX29" fmla="*/ 436555 w 1504473"/>
                <a:gd name="connsiteY29" fmla="*/ 1539407 h 2546032"/>
                <a:gd name="connsiteX30" fmla="*/ 438698 w 1504473"/>
                <a:gd name="connsiteY30" fmla="*/ 1548408 h 2546032"/>
                <a:gd name="connsiteX31" fmla="*/ 467844 w 1504473"/>
                <a:gd name="connsiteY31" fmla="*/ 1560838 h 2546032"/>
                <a:gd name="connsiteX32" fmla="*/ 468273 w 1504473"/>
                <a:gd name="connsiteY32" fmla="*/ 1621274 h 2546032"/>
                <a:gd name="connsiteX33" fmla="*/ 445984 w 1504473"/>
                <a:gd name="connsiteY33" fmla="*/ 1633276 h 2546032"/>
                <a:gd name="connsiteX34" fmla="*/ 444270 w 1504473"/>
                <a:gd name="connsiteY34" fmla="*/ 1688140 h 2546032"/>
                <a:gd name="connsiteX35" fmla="*/ 548426 w 1504473"/>
                <a:gd name="connsiteY35" fmla="*/ 1583984 h 2546032"/>
                <a:gd name="connsiteX36" fmla="*/ 554427 w 1504473"/>
                <a:gd name="connsiteY36" fmla="*/ 1584412 h 2546032"/>
                <a:gd name="connsiteX37" fmla="*/ 635865 w 1504473"/>
                <a:gd name="connsiteY37" fmla="*/ 1584412 h 2546032"/>
                <a:gd name="connsiteX38" fmla="*/ 647867 w 1504473"/>
                <a:gd name="connsiteY38" fmla="*/ 1558266 h 2546032"/>
                <a:gd name="connsiteX39" fmla="*/ 708303 w 1504473"/>
                <a:gd name="connsiteY39" fmla="*/ 1558266 h 2546032"/>
                <a:gd name="connsiteX40" fmla="*/ 708732 w 1504473"/>
                <a:gd name="connsiteY40" fmla="*/ 1619131 h 2546032"/>
                <a:gd name="connsiteX41" fmla="*/ 647867 w 1504473"/>
                <a:gd name="connsiteY41" fmla="*/ 1618702 h 2546032"/>
                <a:gd name="connsiteX42" fmla="*/ 643581 w 1504473"/>
                <a:gd name="connsiteY42" fmla="*/ 1613559 h 2546032"/>
                <a:gd name="connsiteX43" fmla="*/ 560427 w 1504473"/>
                <a:gd name="connsiteY43" fmla="*/ 1613130 h 2546032"/>
                <a:gd name="connsiteX44" fmla="*/ 436126 w 1504473"/>
                <a:gd name="connsiteY44" fmla="*/ 1737432 h 2546032"/>
                <a:gd name="connsiteX45" fmla="*/ 436126 w 1504473"/>
                <a:gd name="connsiteY45" fmla="*/ 1737860 h 2546032"/>
                <a:gd name="connsiteX46" fmla="*/ 413837 w 1504473"/>
                <a:gd name="connsiteY46" fmla="*/ 1816727 h 2546032"/>
                <a:gd name="connsiteX47" fmla="*/ 406980 w 1504473"/>
                <a:gd name="connsiteY47" fmla="*/ 1854017 h 2546032"/>
                <a:gd name="connsiteX48" fmla="*/ 522280 w 1504473"/>
                <a:gd name="connsiteY48" fmla="*/ 1738717 h 2546032"/>
                <a:gd name="connsiteX49" fmla="*/ 524423 w 1504473"/>
                <a:gd name="connsiteY49" fmla="*/ 1737432 h 2546032"/>
                <a:gd name="connsiteX50" fmla="*/ 529138 w 1504473"/>
                <a:gd name="connsiteY50" fmla="*/ 1682139 h 2546032"/>
                <a:gd name="connsiteX51" fmla="*/ 589574 w 1504473"/>
                <a:gd name="connsiteY51" fmla="*/ 1682139 h 2546032"/>
                <a:gd name="connsiteX52" fmla="*/ 590002 w 1504473"/>
                <a:gd name="connsiteY52" fmla="*/ 1743004 h 2546032"/>
                <a:gd name="connsiteX53" fmla="*/ 546711 w 1504473"/>
                <a:gd name="connsiteY53" fmla="*/ 1753291 h 2546032"/>
                <a:gd name="connsiteX54" fmla="*/ 543282 w 1504473"/>
                <a:gd name="connsiteY54" fmla="*/ 1759720 h 2546032"/>
                <a:gd name="connsiteX55" fmla="*/ 397978 w 1504473"/>
                <a:gd name="connsiteY55" fmla="*/ 1905024 h 2546032"/>
                <a:gd name="connsiteX56" fmla="*/ 394121 w 1504473"/>
                <a:gd name="connsiteY56" fmla="*/ 1926027 h 2546032"/>
                <a:gd name="connsiteX57" fmla="*/ 380833 w 1504473"/>
                <a:gd name="connsiteY57" fmla="*/ 1992892 h 2546032"/>
                <a:gd name="connsiteX58" fmla="*/ 782884 w 1504473"/>
                <a:gd name="connsiteY58" fmla="*/ 1590842 h 2546032"/>
                <a:gd name="connsiteX59" fmla="*/ 782884 w 1504473"/>
                <a:gd name="connsiteY59" fmla="*/ 1514975 h 2546032"/>
                <a:gd name="connsiteX60" fmla="*/ 766596 w 1504473"/>
                <a:gd name="connsiteY60" fmla="*/ 1504688 h 2546032"/>
                <a:gd name="connsiteX61" fmla="*/ 767025 w 1504473"/>
                <a:gd name="connsiteY61" fmla="*/ 1444252 h 2546032"/>
                <a:gd name="connsiteX62" fmla="*/ 827461 w 1504473"/>
                <a:gd name="connsiteY62" fmla="*/ 1443823 h 2546032"/>
                <a:gd name="connsiteX63" fmla="*/ 827889 w 1504473"/>
                <a:gd name="connsiteY63" fmla="*/ 1505117 h 2546032"/>
                <a:gd name="connsiteX64" fmla="*/ 812459 w 1504473"/>
                <a:gd name="connsiteY64" fmla="*/ 1514975 h 2546032"/>
                <a:gd name="connsiteX65" fmla="*/ 812030 w 1504473"/>
                <a:gd name="connsiteY65" fmla="*/ 1596842 h 2546032"/>
                <a:gd name="connsiteX66" fmla="*/ 812030 w 1504473"/>
                <a:gd name="connsiteY66" fmla="*/ 1602843 h 2546032"/>
                <a:gd name="connsiteX67" fmla="*/ 373547 w 1504473"/>
                <a:gd name="connsiteY67" fmla="*/ 2041755 h 2546032"/>
                <a:gd name="connsiteX68" fmla="*/ 369261 w 1504473"/>
                <a:gd name="connsiteY68" fmla="*/ 2041755 h 2546032"/>
                <a:gd name="connsiteX69" fmla="*/ 348258 w 1504473"/>
                <a:gd name="connsiteY69" fmla="*/ 2103906 h 2546032"/>
                <a:gd name="connsiteX70" fmla="*/ 340971 w 1504473"/>
                <a:gd name="connsiteY70" fmla="*/ 2121480 h 2546032"/>
                <a:gd name="connsiteX71" fmla="*/ 370546 w 1504473"/>
                <a:gd name="connsiteY71" fmla="*/ 2121480 h 2546032"/>
                <a:gd name="connsiteX72" fmla="*/ 638437 w 1504473"/>
                <a:gd name="connsiteY72" fmla="*/ 1853589 h 2546032"/>
                <a:gd name="connsiteX73" fmla="*/ 649153 w 1504473"/>
                <a:gd name="connsiteY73" fmla="*/ 1811584 h 2546032"/>
                <a:gd name="connsiteX74" fmla="*/ 710017 w 1504473"/>
                <a:gd name="connsiteY74" fmla="*/ 1811584 h 2546032"/>
                <a:gd name="connsiteX75" fmla="*/ 710017 w 1504473"/>
                <a:gd name="connsiteY75" fmla="*/ 1872020 h 2546032"/>
                <a:gd name="connsiteX76" fmla="*/ 656439 w 1504473"/>
                <a:gd name="connsiteY76" fmla="*/ 1877592 h 2546032"/>
                <a:gd name="connsiteX77" fmla="*/ 383405 w 1504473"/>
                <a:gd name="connsiteY77" fmla="*/ 2150626 h 2546032"/>
                <a:gd name="connsiteX78" fmla="*/ 377404 w 1504473"/>
                <a:gd name="connsiteY78" fmla="*/ 2150626 h 2546032"/>
                <a:gd name="connsiteX79" fmla="*/ 329827 w 1504473"/>
                <a:gd name="connsiteY79" fmla="*/ 2150626 h 2546032"/>
                <a:gd name="connsiteX80" fmla="*/ 314396 w 1504473"/>
                <a:gd name="connsiteY80" fmla="*/ 2199489 h 2546032"/>
                <a:gd name="connsiteX81" fmla="*/ 324255 w 1504473"/>
                <a:gd name="connsiteY81" fmla="*/ 2218349 h 2546032"/>
                <a:gd name="connsiteX82" fmla="*/ 408694 w 1504473"/>
                <a:gd name="connsiteY82" fmla="*/ 2218349 h 2546032"/>
                <a:gd name="connsiteX83" fmla="*/ 752880 w 1504473"/>
                <a:gd name="connsiteY83" fmla="*/ 1874163 h 2546032"/>
                <a:gd name="connsiteX84" fmla="*/ 752880 w 1504473"/>
                <a:gd name="connsiteY84" fmla="*/ 1718572 h 2546032"/>
                <a:gd name="connsiteX85" fmla="*/ 756738 w 1504473"/>
                <a:gd name="connsiteY85" fmla="*/ 1708714 h 2546032"/>
                <a:gd name="connsiteX86" fmla="*/ 768310 w 1504473"/>
                <a:gd name="connsiteY86" fmla="*/ 1686425 h 2546032"/>
                <a:gd name="connsiteX87" fmla="*/ 828747 w 1504473"/>
                <a:gd name="connsiteY87" fmla="*/ 1686425 h 2546032"/>
                <a:gd name="connsiteX88" fmla="*/ 828747 w 1504473"/>
                <a:gd name="connsiteY88" fmla="*/ 1746861 h 2546032"/>
                <a:gd name="connsiteX89" fmla="*/ 782026 w 1504473"/>
                <a:gd name="connsiteY89" fmla="*/ 1756720 h 2546032"/>
                <a:gd name="connsiteX90" fmla="*/ 782026 w 1504473"/>
                <a:gd name="connsiteY90" fmla="*/ 1887879 h 2546032"/>
                <a:gd name="connsiteX91" fmla="*/ 421553 w 1504473"/>
                <a:gd name="connsiteY91" fmla="*/ 2248781 h 2546032"/>
                <a:gd name="connsiteX92" fmla="*/ 340543 w 1504473"/>
                <a:gd name="connsiteY92" fmla="*/ 2248781 h 2546032"/>
                <a:gd name="connsiteX93" fmla="*/ 362402 w 1504473"/>
                <a:gd name="connsiteY93" fmla="*/ 2288643 h 2546032"/>
                <a:gd name="connsiteX94" fmla="*/ 391978 w 1504473"/>
                <a:gd name="connsiteY94" fmla="*/ 2310075 h 2546032"/>
                <a:gd name="connsiteX95" fmla="*/ 393692 w 1504473"/>
                <a:gd name="connsiteY95" fmla="*/ 2310075 h 2546032"/>
                <a:gd name="connsiteX96" fmla="*/ 812887 w 1504473"/>
                <a:gd name="connsiteY96" fmla="*/ 1890879 h 2546032"/>
                <a:gd name="connsiteX97" fmla="*/ 813316 w 1504473"/>
                <a:gd name="connsiteY97" fmla="*/ 1812869 h 2546032"/>
                <a:gd name="connsiteX98" fmla="*/ 813316 w 1504473"/>
                <a:gd name="connsiteY98" fmla="*/ 1806869 h 2546032"/>
                <a:gd name="connsiteX99" fmla="*/ 911900 w 1504473"/>
                <a:gd name="connsiteY99" fmla="*/ 1708285 h 2546032"/>
                <a:gd name="connsiteX100" fmla="*/ 893469 w 1504473"/>
                <a:gd name="connsiteY100" fmla="*/ 1639276 h 2546032"/>
                <a:gd name="connsiteX101" fmla="*/ 887468 w 1504473"/>
                <a:gd name="connsiteY101" fmla="*/ 1634133 h 2546032"/>
                <a:gd name="connsiteX102" fmla="*/ 887468 w 1504473"/>
                <a:gd name="connsiteY102" fmla="*/ 1573268 h 2546032"/>
                <a:gd name="connsiteX103" fmla="*/ 948333 w 1504473"/>
                <a:gd name="connsiteY103" fmla="*/ 1573268 h 2546032"/>
                <a:gd name="connsiteX104" fmla="*/ 948333 w 1504473"/>
                <a:gd name="connsiteY104" fmla="*/ 1633704 h 2546032"/>
                <a:gd name="connsiteX105" fmla="*/ 926045 w 1504473"/>
                <a:gd name="connsiteY105" fmla="*/ 1645706 h 2546032"/>
                <a:gd name="connsiteX106" fmla="*/ 942761 w 1504473"/>
                <a:gd name="connsiteY106" fmla="*/ 1708714 h 2546032"/>
                <a:gd name="connsiteX107" fmla="*/ 944904 w 1504473"/>
                <a:gd name="connsiteY107" fmla="*/ 1716857 h 2546032"/>
                <a:gd name="connsiteX108" fmla="*/ 842891 w 1504473"/>
                <a:gd name="connsiteY108" fmla="*/ 1819299 h 2546032"/>
                <a:gd name="connsiteX109" fmla="*/ 842891 w 1504473"/>
                <a:gd name="connsiteY109" fmla="*/ 1896451 h 2546032"/>
                <a:gd name="connsiteX110" fmla="*/ 842891 w 1504473"/>
                <a:gd name="connsiteY110" fmla="*/ 1902452 h 2546032"/>
                <a:gd name="connsiteX111" fmla="*/ 417267 w 1504473"/>
                <a:gd name="connsiteY111" fmla="*/ 2328077 h 2546032"/>
                <a:gd name="connsiteX112" fmla="*/ 446842 w 1504473"/>
                <a:gd name="connsiteY112" fmla="*/ 2350794 h 2546032"/>
                <a:gd name="connsiteX113" fmla="*/ 862608 w 1504473"/>
                <a:gd name="connsiteY113" fmla="*/ 1935028 h 2546032"/>
                <a:gd name="connsiteX114" fmla="*/ 884896 w 1504473"/>
                <a:gd name="connsiteY114" fmla="*/ 1852303 h 2546032"/>
                <a:gd name="connsiteX115" fmla="*/ 885754 w 1504473"/>
                <a:gd name="connsiteY115" fmla="*/ 1848874 h 2546032"/>
                <a:gd name="connsiteX116" fmla="*/ 1008340 w 1504473"/>
                <a:gd name="connsiteY116" fmla="*/ 1726287 h 2546032"/>
                <a:gd name="connsiteX117" fmla="*/ 1008340 w 1504473"/>
                <a:gd name="connsiteY117" fmla="*/ 1515832 h 2546032"/>
                <a:gd name="connsiteX118" fmla="*/ 1007055 w 1504473"/>
                <a:gd name="connsiteY118" fmla="*/ 1514975 h 2546032"/>
                <a:gd name="connsiteX119" fmla="*/ 1007055 w 1504473"/>
                <a:gd name="connsiteY119" fmla="*/ 1454110 h 2546032"/>
                <a:gd name="connsiteX120" fmla="*/ 1067491 w 1504473"/>
                <a:gd name="connsiteY120" fmla="*/ 1454539 h 2546032"/>
                <a:gd name="connsiteX121" fmla="*/ 1067491 w 1504473"/>
                <a:gd name="connsiteY121" fmla="*/ 1514975 h 2546032"/>
                <a:gd name="connsiteX122" fmla="*/ 1037487 w 1504473"/>
                <a:gd name="connsiteY122" fmla="*/ 1527834 h 2546032"/>
                <a:gd name="connsiteX123" fmla="*/ 1037487 w 1504473"/>
                <a:gd name="connsiteY123" fmla="*/ 1732717 h 2546032"/>
                <a:gd name="connsiteX124" fmla="*/ 1037487 w 1504473"/>
                <a:gd name="connsiteY124" fmla="*/ 1738717 h 2546032"/>
                <a:gd name="connsiteX125" fmla="*/ 911471 w 1504473"/>
                <a:gd name="connsiteY125" fmla="*/ 1864733 h 2546032"/>
                <a:gd name="connsiteX126" fmla="*/ 889611 w 1504473"/>
                <a:gd name="connsiteY126" fmla="*/ 1946601 h 2546032"/>
                <a:gd name="connsiteX127" fmla="*/ 888754 w 1504473"/>
                <a:gd name="connsiteY127" fmla="*/ 1950458 h 2546032"/>
                <a:gd name="connsiteX128" fmla="*/ 469559 w 1504473"/>
                <a:gd name="connsiteY128" fmla="*/ 2369654 h 2546032"/>
                <a:gd name="connsiteX129" fmla="*/ 479417 w 1504473"/>
                <a:gd name="connsiteY129" fmla="*/ 2377797 h 2546032"/>
                <a:gd name="connsiteX130" fmla="*/ 1033201 w 1504473"/>
                <a:gd name="connsiteY130" fmla="*/ 1824014 h 2546032"/>
                <a:gd name="connsiteX131" fmla="*/ 1039202 w 1504473"/>
                <a:gd name="connsiteY131" fmla="*/ 1824014 h 2546032"/>
                <a:gd name="connsiteX132" fmla="*/ 1113354 w 1504473"/>
                <a:gd name="connsiteY132" fmla="*/ 1823585 h 2546032"/>
                <a:gd name="connsiteX133" fmla="*/ 1123212 w 1504473"/>
                <a:gd name="connsiteY133" fmla="*/ 1809012 h 2546032"/>
                <a:gd name="connsiteX134" fmla="*/ 1184077 w 1504473"/>
                <a:gd name="connsiteY134" fmla="*/ 1809012 h 2546032"/>
                <a:gd name="connsiteX135" fmla="*/ 1184077 w 1504473"/>
                <a:gd name="connsiteY135" fmla="*/ 1869448 h 2546032"/>
                <a:gd name="connsiteX136" fmla="*/ 1123641 w 1504473"/>
                <a:gd name="connsiteY136" fmla="*/ 1869448 h 2546032"/>
                <a:gd name="connsiteX137" fmla="*/ 1113354 w 1504473"/>
                <a:gd name="connsiteY137" fmla="*/ 1852732 h 2546032"/>
                <a:gd name="connsiteX138" fmla="*/ 1046488 w 1504473"/>
                <a:gd name="connsiteY138" fmla="*/ 1852732 h 2546032"/>
                <a:gd name="connsiteX139" fmla="*/ 502563 w 1504473"/>
                <a:gd name="connsiteY139" fmla="*/ 2396657 h 2546032"/>
                <a:gd name="connsiteX140" fmla="*/ 529566 w 1504473"/>
                <a:gd name="connsiteY140" fmla="*/ 2419374 h 2546032"/>
                <a:gd name="connsiteX141" fmla="*/ 869466 w 1504473"/>
                <a:gd name="connsiteY141" fmla="*/ 2079474 h 2546032"/>
                <a:gd name="connsiteX142" fmla="*/ 872895 w 1504473"/>
                <a:gd name="connsiteY142" fmla="*/ 2076474 h 2546032"/>
                <a:gd name="connsiteX143" fmla="*/ 885325 w 1504473"/>
                <a:gd name="connsiteY143" fmla="*/ 2047327 h 2546032"/>
                <a:gd name="connsiteX144" fmla="*/ 946190 w 1504473"/>
                <a:gd name="connsiteY144" fmla="*/ 2047327 h 2546032"/>
                <a:gd name="connsiteX145" fmla="*/ 946190 w 1504473"/>
                <a:gd name="connsiteY145" fmla="*/ 2107763 h 2546032"/>
                <a:gd name="connsiteX146" fmla="*/ 912328 w 1504473"/>
                <a:gd name="connsiteY146" fmla="*/ 2119765 h 2546032"/>
                <a:gd name="connsiteX147" fmla="*/ 911471 w 1504473"/>
                <a:gd name="connsiteY147" fmla="*/ 2120622 h 2546032"/>
                <a:gd name="connsiteX148" fmla="*/ 574143 w 1504473"/>
                <a:gd name="connsiteY148" fmla="*/ 2457950 h 2546032"/>
                <a:gd name="connsiteX149" fmla="*/ 605433 w 1504473"/>
                <a:gd name="connsiteY149" fmla="*/ 2486668 h 2546032"/>
                <a:gd name="connsiteX150" fmla="*/ 1013913 w 1504473"/>
                <a:gd name="connsiteY150" fmla="*/ 2078188 h 2546032"/>
                <a:gd name="connsiteX151" fmla="*/ 1013913 w 1504473"/>
                <a:gd name="connsiteY151" fmla="*/ 1989892 h 2546032"/>
                <a:gd name="connsiteX152" fmla="*/ 1004912 w 1504473"/>
                <a:gd name="connsiteY152" fmla="*/ 1983462 h 2546032"/>
                <a:gd name="connsiteX153" fmla="*/ 1005340 w 1504473"/>
                <a:gd name="connsiteY153" fmla="*/ 1922597 h 2546032"/>
                <a:gd name="connsiteX154" fmla="*/ 1065776 w 1504473"/>
                <a:gd name="connsiteY154" fmla="*/ 1922597 h 2546032"/>
                <a:gd name="connsiteX155" fmla="*/ 1065776 w 1504473"/>
                <a:gd name="connsiteY155" fmla="*/ 1983034 h 2546032"/>
                <a:gd name="connsiteX156" fmla="*/ 1052917 w 1504473"/>
                <a:gd name="connsiteY156" fmla="*/ 1992035 h 2546032"/>
                <a:gd name="connsiteX157" fmla="*/ 1052917 w 1504473"/>
                <a:gd name="connsiteY157" fmla="*/ 2086332 h 2546032"/>
                <a:gd name="connsiteX158" fmla="*/ 1052917 w 1504473"/>
                <a:gd name="connsiteY158" fmla="*/ 2094476 h 2546032"/>
                <a:gd name="connsiteX159" fmla="*/ 634151 w 1504473"/>
                <a:gd name="connsiteY159" fmla="*/ 2513243 h 2546032"/>
                <a:gd name="connsiteX160" fmla="*/ 665440 w 1504473"/>
                <a:gd name="connsiteY160" fmla="*/ 2544104 h 2546032"/>
                <a:gd name="connsiteX161" fmla="*/ 1260801 w 1504473"/>
                <a:gd name="connsiteY161" fmla="*/ 1948744 h 2546032"/>
                <a:gd name="connsiteX162" fmla="*/ 1260801 w 1504473"/>
                <a:gd name="connsiteY162" fmla="*/ 1797010 h 2546032"/>
                <a:gd name="connsiteX163" fmla="*/ 1260801 w 1504473"/>
                <a:gd name="connsiteY163" fmla="*/ 1785009 h 2546032"/>
                <a:gd name="connsiteX164" fmla="*/ 1349097 w 1504473"/>
                <a:gd name="connsiteY164" fmla="*/ 1696712 h 2546032"/>
                <a:gd name="connsiteX165" fmla="*/ 1361099 w 1504473"/>
                <a:gd name="connsiteY165" fmla="*/ 1696712 h 2546032"/>
                <a:gd name="connsiteX166" fmla="*/ 1497830 w 1504473"/>
                <a:gd name="connsiteY166" fmla="*/ 1697141 h 2546032"/>
                <a:gd name="connsiteX167" fmla="*/ 1502117 w 1504473"/>
                <a:gd name="connsiteY167" fmla="*/ 1692854 h 2546032"/>
                <a:gd name="connsiteX168" fmla="*/ 1353812 w 1504473"/>
                <a:gd name="connsiteY168" fmla="*/ 435269 h 2546032"/>
                <a:gd name="connsiteX169" fmla="*/ 1304520 w 1504473"/>
                <a:gd name="connsiteY169" fmla="*/ 413837 h 2546032"/>
                <a:gd name="connsiteX170" fmla="*/ 1289947 w 1504473"/>
                <a:gd name="connsiteY170" fmla="*/ 404408 h 2546032"/>
                <a:gd name="connsiteX171" fmla="*/ 1289947 w 1504473"/>
                <a:gd name="connsiteY171" fmla="*/ 467416 h 2546032"/>
                <a:gd name="connsiteX172" fmla="*/ 1295519 w 1504473"/>
                <a:gd name="connsiteY172" fmla="*/ 472130 h 2546032"/>
                <a:gd name="connsiteX173" fmla="*/ 1295519 w 1504473"/>
                <a:gd name="connsiteY173" fmla="*/ 532995 h 2546032"/>
                <a:gd name="connsiteX174" fmla="*/ 1234655 w 1504473"/>
                <a:gd name="connsiteY174" fmla="*/ 532995 h 2546032"/>
                <a:gd name="connsiteX175" fmla="*/ 1234655 w 1504473"/>
                <a:gd name="connsiteY175" fmla="*/ 472559 h 2546032"/>
                <a:gd name="connsiteX176" fmla="*/ 1260801 w 1504473"/>
                <a:gd name="connsiteY176" fmla="*/ 460558 h 2546032"/>
                <a:gd name="connsiteX177" fmla="*/ 1260801 w 1504473"/>
                <a:gd name="connsiteY177" fmla="*/ 388120 h 2546032"/>
                <a:gd name="connsiteX178" fmla="*/ 1260801 w 1504473"/>
                <a:gd name="connsiteY178" fmla="*/ 384262 h 2546032"/>
                <a:gd name="connsiteX179" fmla="*/ 1217938 w 1504473"/>
                <a:gd name="connsiteY179" fmla="*/ 351258 h 2546032"/>
                <a:gd name="connsiteX180" fmla="*/ 1166503 w 1504473"/>
                <a:gd name="connsiteY180" fmla="*/ 301966 h 2546032"/>
                <a:gd name="connsiteX181" fmla="*/ 1157073 w 1504473"/>
                <a:gd name="connsiteY181" fmla="*/ 283107 h 2546032"/>
                <a:gd name="connsiteX182" fmla="*/ 1132642 w 1504473"/>
                <a:gd name="connsiteY182" fmla="*/ 307538 h 2546032"/>
                <a:gd name="connsiteX183" fmla="*/ 1132642 w 1504473"/>
                <a:gd name="connsiteY183" fmla="*/ 342686 h 2546032"/>
                <a:gd name="connsiteX184" fmla="*/ 1177647 w 1504473"/>
                <a:gd name="connsiteY184" fmla="*/ 352973 h 2546032"/>
                <a:gd name="connsiteX185" fmla="*/ 1177647 w 1504473"/>
                <a:gd name="connsiteY185" fmla="*/ 413409 h 2546032"/>
                <a:gd name="connsiteX186" fmla="*/ 1116783 w 1504473"/>
                <a:gd name="connsiteY186" fmla="*/ 413409 h 2546032"/>
                <a:gd name="connsiteX187" fmla="*/ 1113354 w 1504473"/>
                <a:gd name="connsiteY187" fmla="*/ 356830 h 2546032"/>
                <a:gd name="connsiteX188" fmla="*/ 1113354 w 1504473"/>
                <a:gd name="connsiteY188" fmla="*/ 303681 h 2546032"/>
                <a:gd name="connsiteX189" fmla="*/ 1113782 w 1504473"/>
                <a:gd name="connsiteY189" fmla="*/ 299395 h 2546032"/>
                <a:gd name="connsiteX190" fmla="*/ 1156216 w 1504473"/>
                <a:gd name="connsiteY190" fmla="*/ 256961 h 2546032"/>
                <a:gd name="connsiteX191" fmla="*/ 1168646 w 1504473"/>
                <a:gd name="connsiteY191" fmla="*/ 173379 h 2546032"/>
                <a:gd name="connsiteX192" fmla="*/ 1169075 w 1504473"/>
                <a:gd name="connsiteY192" fmla="*/ 171664 h 2546032"/>
                <a:gd name="connsiteX193" fmla="*/ 1110782 w 1504473"/>
                <a:gd name="connsiteY193" fmla="*/ 169950 h 2546032"/>
                <a:gd name="connsiteX194" fmla="*/ 1106067 w 1504473"/>
                <a:gd name="connsiteY194" fmla="*/ 164378 h 2546032"/>
                <a:gd name="connsiteX195" fmla="*/ 1051203 w 1504473"/>
                <a:gd name="connsiteY195" fmla="*/ 163949 h 2546032"/>
                <a:gd name="connsiteX196" fmla="*/ 1043059 w 1504473"/>
                <a:gd name="connsiteY196" fmla="*/ 163949 h 2546032"/>
                <a:gd name="connsiteX197" fmla="*/ 880182 w 1504473"/>
                <a:gd name="connsiteY197" fmla="*/ 3215 h 2546032"/>
                <a:gd name="connsiteX198" fmla="*/ 776454 w 1504473"/>
                <a:gd name="connsiteY198" fmla="*/ 3215 h 2546032"/>
                <a:gd name="connsiteX199" fmla="*/ 774740 w 1504473"/>
                <a:gd name="connsiteY199" fmla="*/ 14359 h 2546032"/>
                <a:gd name="connsiteX200" fmla="*/ 771740 w 1504473"/>
                <a:gd name="connsiteY200" fmla="*/ 28504 h 2546032"/>
                <a:gd name="connsiteX201" fmla="*/ 861751 w 1504473"/>
                <a:gd name="connsiteY201" fmla="*/ 28504 h 2546032"/>
                <a:gd name="connsiteX202" fmla="*/ 869895 w 1504473"/>
                <a:gd name="connsiteY202" fmla="*/ 28504 h 2546032"/>
                <a:gd name="connsiteX203" fmla="*/ 1057204 w 1504473"/>
                <a:gd name="connsiteY203" fmla="*/ 215384 h 2546032"/>
                <a:gd name="connsiteX204" fmla="*/ 1062776 w 1504473"/>
                <a:gd name="connsiteY204" fmla="*/ 231672 h 2546032"/>
                <a:gd name="connsiteX205" fmla="*/ 1055489 w 1504473"/>
                <a:gd name="connsiteY205" fmla="*/ 283107 h 2546032"/>
                <a:gd name="connsiteX206" fmla="*/ 995053 w 1504473"/>
                <a:gd name="connsiteY206" fmla="*/ 283107 h 2546032"/>
                <a:gd name="connsiteX207" fmla="*/ 994625 w 1504473"/>
                <a:gd name="connsiteY207" fmla="*/ 222242 h 2546032"/>
                <a:gd name="connsiteX208" fmla="*/ 1002340 w 1504473"/>
                <a:gd name="connsiteY208" fmla="*/ 215813 h 2546032"/>
                <a:gd name="connsiteX209" fmla="*/ 853607 w 1504473"/>
                <a:gd name="connsiteY209" fmla="*/ 67080 h 2546032"/>
                <a:gd name="connsiteX210" fmla="*/ 758881 w 1504473"/>
                <a:gd name="connsiteY210" fmla="*/ 67080 h 2546032"/>
                <a:gd name="connsiteX211" fmla="*/ 746879 w 1504473"/>
                <a:gd name="connsiteY211" fmla="*/ 89797 h 2546032"/>
                <a:gd name="connsiteX212" fmla="*/ 742593 w 1504473"/>
                <a:gd name="connsiteY212" fmla="*/ 95798 h 2546032"/>
                <a:gd name="connsiteX213" fmla="*/ 844177 w 1504473"/>
                <a:gd name="connsiteY213" fmla="*/ 95798 h 2546032"/>
                <a:gd name="connsiteX214" fmla="*/ 848035 w 1504473"/>
                <a:gd name="connsiteY214" fmla="*/ 95798 h 2546032"/>
                <a:gd name="connsiteX215" fmla="*/ 958191 w 1504473"/>
                <a:gd name="connsiteY215" fmla="*/ 205954 h 2546032"/>
                <a:gd name="connsiteX216" fmla="*/ 958191 w 1504473"/>
                <a:gd name="connsiteY216" fmla="*/ 209812 h 2546032"/>
                <a:gd name="connsiteX217" fmla="*/ 958191 w 1504473"/>
                <a:gd name="connsiteY217" fmla="*/ 369260 h 2546032"/>
                <a:gd name="connsiteX218" fmla="*/ 1120212 w 1504473"/>
                <a:gd name="connsiteY218" fmla="*/ 531281 h 2546032"/>
                <a:gd name="connsiteX219" fmla="*/ 1167360 w 1504473"/>
                <a:gd name="connsiteY219" fmla="*/ 530852 h 2546032"/>
                <a:gd name="connsiteX220" fmla="*/ 1171647 w 1504473"/>
                <a:gd name="connsiteY220" fmla="*/ 530852 h 2546032"/>
                <a:gd name="connsiteX221" fmla="*/ 1250514 w 1504473"/>
                <a:gd name="connsiteY221" fmla="*/ 609719 h 2546032"/>
                <a:gd name="connsiteX222" fmla="*/ 1250514 w 1504473"/>
                <a:gd name="connsiteY222" fmla="*/ 613577 h 2546032"/>
                <a:gd name="connsiteX223" fmla="*/ 1250514 w 1504473"/>
                <a:gd name="connsiteY223" fmla="*/ 659868 h 2546032"/>
                <a:gd name="connsiteX224" fmla="*/ 1250514 w 1504473"/>
                <a:gd name="connsiteY224" fmla="*/ 664154 h 2546032"/>
                <a:gd name="connsiteX225" fmla="*/ 1160931 w 1504473"/>
                <a:gd name="connsiteY225" fmla="*/ 753737 h 2546032"/>
                <a:gd name="connsiteX226" fmla="*/ 1156645 w 1504473"/>
                <a:gd name="connsiteY226" fmla="*/ 753737 h 2546032"/>
                <a:gd name="connsiteX227" fmla="*/ 1068348 w 1504473"/>
                <a:gd name="connsiteY227" fmla="*/ 753737 h 2546032"/>
                <a:gd name="connsiteX228" fmla="*/ 1055918 w 1504473"/>
                <a:gd name="connsiteY228" fmla="*/ 785027 h 2546032"/>
                <a:gd name="connsiteX229" fmla="*/ 995053 w 1504473"/>
                <a:gd name="connsiteY229" fmla="*/ 784598 h 2546032"/>
                <a:gd name="connsiteX230" fmla="*/ 995053 w 1504473"/>
                <a:gd name="connsiteY230" fmla="*/ 724162 h 2546032"/>
                <a:gd name="connsiteX231" fmla="*/ 1055489 w 1504473"/>
                <a:gd name="connsiteY231" fmla="*/ 723733 h 2546032"/>
                <a:gd name="connsiteX232" fmla="*/ 1062776 w 1504473"/>
                <a:gd name="connsiteY232" fmla="*/ 733592 h 2546032"/>
                <a:gd name="connsiteX233" fmla="*/ 1152359 w 1504473"/>
                <a:gd name="connsiteY233" fmla="*/ 733592 h 2546032"/>
                <a:gd name="connsiteX234" fmla="*/ 1230368 w 1504473"/>
                <a:gd name="connsiteY234" fmla="*/ 655582 h 2546032"/>
                <a:gd name="connsiteX235" fmla="*/ 1230797 w 1504473"/>
                <a:gd name="connsiteY235" fmla="*/ 617434 h 2546032"/>
                <a:gd name="connsiteX236" fmla="*/ 1163074 w 1504473"/>
                <a:gd name="connsiteY236" fmla="*/ 551426 h 2546032"/>
                <a:gd name="connsiteX237" fmla="*/ 1115497 w 1504473"/>
                <a:gd name="connsiteY237" fmla="*/ 551426 h 2546032"/>
                <a:gd name="connsiteX238" fmla="*/ 1111211 w 1504473"/>
                <a:gd name="connsiteY238" fmla="*/ 550997 h 2546032"/>
                <a:gd name="connsiteX239" fmla="*/ 938475 w 1504473"/>
                <a:gd name="connsiteY239" fmla="*/ 378262 h 2546032"/>
                <a:gd name="connsiteX240" fmla="*/ 938475 w 1504473"/>
                <a:gd name="connsiteY240" fmla="*/ 374404 h 2546032"/>
                <a:gd name="connsiteX241" fmla="*/ 938475 w 1504473"/>
                <a:gd name="connsiteY241" fmla="*/ 214955 h 2546032"/>
                <a:gd name="connsiteX242" fmla="*/ 839891 w 1504473"/>
                <a:gd name="connsiteY242" fmla="*/ 116372 h 2546032"/>
                <a:gd name="connsiteX243" fmla="*/ 722876 w 1504473"/>
                <a:gd name="connsiteY243" fmla="*/ 116372 h 2546032"/>
                <a:gd name="connsiteX244" fmla="*/ 692444 w 1504473"/>
                <a:gd name="connsiteY244" fmla="*/ 142089 h 2546032"/>
                <a:gd name="connsiteX245" fmla="*/ 831318 w 1504473"/>
                <a:gd name="connsiteY245" fmla="*/ 142089 h 2546032"/>
                <a:gd name="connsiteX246" fmla="*/ 835605 w 1504473"/>
                <a:gd name="connsiteY246" fmla="*/ 142518 h 2546032"/>
                <a:gd name="connsiteX247" fmla="*/ 914900 w 1504473"/>
                <a:gd name="connsiteY247" fmla="*/ 221813 h 2546032"/>
                <a:gd name="connsiteX248" fmla="*/ 914900 w 1504473"/>
                <a:gd name="connsiteY248" fmla="*/ 393263 h 2546032"/>
                <a:gd name="connsiteX249" fmla="*/ 1126212 w 1504473"/>
                <a:gd name="connsiteY249" fmla="*/ 604576 h 2546032"/>
                <a:gd name="connsiteX250" fmla="*/ 1175504 w 1504473"/>
                <a:gd name="connsiteY250" fmla="*/ 612291 h 2546032"/>
                <a:gd name="connsiteX251" fmla="*/ 1175504 w 1504473"/>
                <a:gd name="connsiteY251" fmla="*/ 673156 h 2546032"/>
                <a:gd name="connsiteX252" fmla="*/ 1114640 w 1504473"/>
                <a:gd name="connsiteY252" fmla="*/ 673156 h 2546032"/>
                <a:gd name="connsiteX253" fmla="*/ 1110782 w 1504473"/>
                <a:gd name="connsiteY253" fmla="*/ 617434 h 2546032"/>
                <a:gd name="connsiteX254" fmla="*/ 894755 w 1504473"/>
                <a:gd name="connsiteY254" fmla="*/ 401407 h 2546032"/>
                <a:gd name="connsiteX255" fmla="*/ 894755 w 1504473"/>
                <a:gd name="connsiteY255" fmla="*/ 397550 h 2546032"/>
                <a:gd name="connsiteX256" fmla="*/ 895183 w 1504473"/>
                <a:gd name="connsiteY256" fmla="*/ 229957 h 2546032"/>
                <a:gd name="connsiteX257" fmla="*/ 827461 w 1504473"/>
                <a:gd name="connsiteY257" fmla="*/ 162235 h 2546032"/>
                <a:gd name="connsiteX258" fmla="*/ 674013 w 1504473"/>
                <a:gd name="connsiteY258" fmla="*/ 162235 h 2546032"/>
                <a:gd name="connsiteX259" fmla="*/ 657297 w 1504473"/>
                <a:gd name="connsiteY259" fmla="*/ 179380 h 2546032"/>
                <a:gd name="connsiteX260" fmla="*/ 820603 w 1504473"/>
                <a:gd name="connsiteY260" fmla="*/ 179380 h 2546032"/>
                <a:gd name="connsiteX261" fmla="*/ 824889 w 1504473"/>
                <a:gd name="connsiteY261" fmla="*/ 178951 h 2546032"/>
                <a:gd name="connsiteX262" fmla="*/ 878467 w 1504473"/>
                <a:gd name="connsiteY262" fmla="*/ 232529 h 2546032"/>
                <a:gd name="connsiteX263" fmla="*/ 878038 w 1504473"/>
                <a:gd name="connsiteY263" fmla="*/ 236387 h 2546032"/>
                <a:gd name="connsiteX264" fmla="*/ 878038 w 1504473"/>
                <a:gd name="connsiteY264" fmla="*/ 310110 h 2546032"/>
                <a:gd name="connsiteX265" fmla="*/ 878467 w 1504473"/>
                <a:gd name="connsiteY265" fmla="*/ 314396 h 2546032"/>
                <a:gd name="connsiteX266" fmla="*/ 819745 w 1504473"/>
                <a:gd name="connsiteY266" fmla="*/ 373118 h 2546032"/>
                <a:gd name="connsiteX267" fmla="*/ 819745 w 1504473"/>
                <a:gd name="connsiteY267" fmla="*/ 421124 h 2546032"/>
                <a:gd name="connsiteX268" fmla="*/ 908471 w 1504473"/>
                <a:gd name="connsiteY268" fmla="*/ 509849 h 2546032"/>
                <a:gd name="connsiteX269" fmla="*/ 908042 w 1504473"/>
                <a:gd name="connsiteY269" fmla="*/ 513707 h 2546032"/>
                <a:gd name="connsiteX270" fmla="*/ 908042 w 1504473"/>
                <a:gd name="connsiteY270" fmla="*/ 595574 h 2546032"/>
                <a:gd name="connsiteX271" fmla="*/ 932474 w 1504473"/>
                <a:gd name="connsiteY271" fmla="*/ 607147 h 2546032"/>
                <a:gd name="connsiteX272" fmla="*/ 932474 w 1504473"/>
                <a:gd name="connsiteY272" fmla="*/ 668012 h 2546032"/>
                <a:gd name="connsiteX273" fmla="*/ 871609 w 1504473"/>
                <a:gd name="connsiteY273" fmla="*/ 668012 h 2546032"/>
                <a:gd name="connsiteX274" fmla="*/ 872038 w 1504473"/>
                <a:gd name="connsiteY274" fmla="*/ 607147 h 2546032"/>
                <a:gd name="connsiteX275" fmla="*/ 888325 w 1504473"/>
                <a:gd name="connsiteY275" fmla="*/ 597289 h 2546032"/>
                <a:gd name="connsiteX276" fmla="*/ 888325 w 1504473"/>
                <a:gd name="connsiteY276" fmla="*/ 517565 h 2546032"/>
                <a:gd name="connsiteX277" fmla="*/ 800029 w 1504473"/>
                <a:gd name="connsiteY277" fmla="*/ 429268 h 2546032"/>
                <a:gd name="connsiteX278" fmla="*/ 799600 w 1504473"/>
                <a:gd name="connsiteY278" fmla="*/ 424982 h 2546032"/>
                <a:gd name="connsiteX279" fmla="*/ 800029 w 1504473"/>
                <a:gd name="connsiteY279" fmla="*/ 368403 h 2546032"/>
                <a:gd name="connsiteX280" fmla="*/ 800029 w 1504473"/>
                <a:gd name="connsiteY280" fmla="*/ 364117 h 2546032"/>
                <a:gd name="connsiteX281" fmla="*/ 858750 w 1504473"/>
                <a:gd name="connsiteY281" fmla="*/ 305395 h 2546032"/>
                <a:gd name="connsiteX282" fmla="*/ 858750 w 1504473"/>
                <a:gd name="connsiteY282" fmla="*/ 239816 h 2546032"/>
                <a:gd name="connsiteX283" fmla="*/ 816745 w 1504473"/>
                <a:gd name="connsiteY283" fmla="*/ 197810 h 2546032"/>
                <a:gd name="connsiteX284" fmla="*/ 638008 w 1504473"/>
                <a:gd name="connsiteY284" fmla="*/ 197810 h 2546032"/>
                <a:gd name="connsiteX285" fmla="*/ 581001 w 1504473"/>
                <a:gd name="connsiteY285" fmla="*/ 255675 h 2546032"/>
                <a:gd name="connsiteX286" fmla="*/ 738735 w 1504473"/>
                <a:gd name="connsiteY286" fmla="*/ 255246 h 2546032"/>
                <a:gd name="connsiteX287" fmla="*/ 746879 w 1504473"/>
                <a:gd name="connsiteY287" fmla="*/ 243673 h 2546032"/>
                <a:gd name="connsiteX288" fmla="*/ 807315 w 1504473"/>
                <a:gd name="connsiteY288" fmla="*/ 243673 h 2546032"/>
                <a:gd name="connsiteX289" fmla="*/ 807744 w 1504473"/>
                <a:gd name="connsiteY289" fmla="*/ 304538 h 2546032"/>
                <a:gd name="connsiteX290" fmla="*/ 746879 w 1504473"/>
                <a:gd name="connsiteY290" fmla="*/ 304109 h 2546032"/>
                <a:gd name="connsiteX291" fmla="*/ 734449 w 1504473"/>
                <a:gd name="connsiteY291" fmla="*/ 274963 h 2546032"/>
                <a:gd name="connsiteX292" fmla="*/ 561713 w 1504473"/>
                <a:gd name="connsiteY292" fmla="*/ 274963 h 2546032"/>
                <a:gd name="connsiteX293" fmla="*/ 549283 w 1504473"/>
                <a:gd name="connsiteY293" fmla="*/ 287393 h 2546032"/>
                <a:gd name="connsiteX294" fmla="*/ 686443 w 1504473"/>
                <a:gd name="connsiteY294" fmla="*/ 287393 h 2546032"/>
                <a:gd name="connsiteX295" fmla="*/ 690729 w 1504473"/>
                <a:gd name="connsiteY295" fmla="*/ 287822 h 2546032"/>
                <a:gd name="connsiteX296" fmla="*/ 754594 w 1504473"/>
                <a:gd name="connsiteY296" fmla="*/ 351687 h 2546032"/>
                <a:gd name="connsiteX297" fmla="*/ 755023 w 1504473"/>
                <a:gd name="connsiteY297" fmla="*/ 355973 h 2546032"/>
                <a:gd name="connsiteX298" fmla="*/ 755023 w 1504473"/>
                <a:gd name="connsiteY298" fmla="*/ 475559 h 2546032"/>
                <a:gd name="connsiteX299" fmla="*/ 761452 w 1504473"/>
                <a:gd name="connsiteY299" fmla="*/ 481989 h 2546032"/>
                <a:gd name="connsiteX300" fmla="*/ 815459 w 1504473"/>
                <a:gd name="connsiteY300" fmla="*/ 487132 h 2546032"/>
                <a:gd name="connsiteX301" fmla="*/ 815459 w 1504473"/>
                <a:gd name="connsiteY301" fmla="*/ 547997 h 2546032"/>
                <a:gd name="connsiteX302" fmla="*/ 755023 w 1504473"/>
                <a:gd name="connsiteY302" fmla="*/ 547997 h 2546032"/>
                <a:gd name="connsiteX303" fmla="*/ 748165 w 1504473"/>
                <a:gd name="connsiteY303" fmla="*/ 496562 h 2546032"/>
                <a:gd name="connsiteX304" fmla="*/ 735735 w 1504473"/>
                <a:gd name="connsiteY304" fmla="*/ 484132 h 2546032"/>
                <a:gd name="connsiteX305" fmla="*/ 735735 w 1504473"/>
                <a:gd name="connsiteY305" fmla="*/ 479846 h 2546032"/>
                <a:gd name="connsiteX306" fmla="*/ 735735 w 1504473"/>
                <a:gd name="connsiteY306" fmla="*/ 361117 h 2546032"/>
                <a:gd name="connsiteX307" fmla="*/ 683014 w 1504473"/>
                <a:gd name="connsiteY307" fmla="*/ 308396 h 2546032"/>
                <a:gd name="connsiteX308" fmla="*/ 538139 w 1504473"/>
                <a:gd name="connsiteY308" fmla="*/ 308396 h 2546032"/>
                <a:gd name="connsiteX309" fmla="*/ 533853 w 1504473"/>
                <a:gd name="connsiteY309" fmla="*/ 307967 h 2546032"/>
                <a:gd name="connsiteX310" fmla="*/ 532138 w 1504473"/>
                <a:gd name="connsiteY310" fmla="*/ 306253 h 2546032"/>
                <a:gd name="connsiteX311" fmla="*/ 523994 w 1504473"/>
                <a:gd name="connsiteY311" fmla="*/ 314396 h 2546032"/>
                <a:gd name="connsiteX312" fmla="*/ 589145 w 1504473"/>
                <a:gd name="connsiteY312" fmla="*/ 379547 h 2546032"/>
                <a:gd name="connsiteX313" fmla="*/ 623007 w 1504473"/>
                <a:gd name="connsiteY313" fmla="*/ 379547 h 2546032"/>
                <a:gd name="connsiteX314" fmla="*/ 634151 w 1504473"/>
                <a:gd name="connsiteY314" fmla="*/ 358116 h 2546032"/>
                <a:gd name="connsiteX315" fmla="*/ 694587 w 1504473"/>
                <a:gd name="connsiteY315" fmla="*/ 358116 h 2546032"/>
                <a:gd name="connsiteX316" fmla="*/ 695016 w 1504473"/>
                <a:gd name="connsiteY316" fmla="*/ 418981 h 2546032"/>
                <a:gd name="connsiteX317" fmla="*/ 634151 w 1504473"/>
                <a:gd name="connsiteY317" fmla="*/ 418981 h 2546032"/>
                <a:gd name="connsiteX318" fmla="*/ 623435 w 1504473"/>
                <a:gd name="connsiteY318" fmla="*/ 399264 h 2546032"/>
                <a:gd name="connsiteX319" fmla="*/ 581430 w 1504473"/>
                <a:gd name="connsiteY319" fmla="*/ 399264 h 2546032"/>
                <a:gd name="connsiteX320" fmla="*/ 508135 w 1504473"/>
                <a:gd name="connsiteY320" fmla="*/ 327684 h 2546032"/>
                <a:gd name="connsiteX321" fmla="*/ 496562 w 1504473"/>
                <a:gd name="connsiteY321" fmla="*/ 339257 h 2546032"/>
                <a:gd name="connsiteX322" fmla="*/ 487561 w 1504473"/>
                <a:gd name="connsiteY322" fmla="*/ 347829 h 2546032"/>
                <a:gd name="connsiteX323" fmla="*/ 947904 w 1504473"/>
                <a:gd name="connsiteY323" fmla="*/ 807744 h 2546032"/>
                <a:gd name="connsiteX324" fmla="*/ 947904 w 1504473"/>
                <a:gd name="connsiteY324" fmla="*/ 818031 h 2546032"/>
                <a:gd name="connsiteX325" fmla="*/ 947904 w 1504473"/>
                <a:gd name="connsiteY325" fmla="*/ 1055918 h 2546032"/>
                <a:gd name="connsiteX326" fmla="*/ 989481 w 1504473"/>
                <a:gd name="connsiteY326" fmla="*/ 1097494 h 2546032"/>
                <a:gd name="connsiteX327" fmla="*/ 1207651 w 1504473"/>
                <a:gd name="connsiteY327" fmla="*/ 1097066 h 2546032"/>
                <a:gd name="connsiteX328" fmla="*/ 1281803 w 1504473"/>
                <a:gd name="connsiteY328" fmla="*/ 1022914 h 2546032"/>
                <a:gd name="connsiteX329" fmla="*/ 1290804 w 1504473"/>
                <a:gd name="connsiteY329" fmla="*/ 1040059 h 2546032"/>
                <a:gd name="connsiteX330" fmla="*/ 1309235 w 1504473"/>
                <a:gd name="connsiteY330" fmla="*/ 1064919 h 2546032"/>
                <a:gd name="connsiteX331" fmla="*/ 1228225 w 1504473"/>
                <a:gd name="connsiteY331" fmla="*/ 1145929 h 2546032"/>
                <a:gd name="connsiteX332" fmla="*/ 1218367 w 1504473"/>
                <a:gd name="connsiteY332" fmla="*/ 1145929 h 2546032"/>
                <a:gd name="connsiteX333" fmla="*/ 979194 w 1504473"/>
                <a:gd name="connsiteY333" fmla="*/ 1145929 h 2546032"/>
                <a:gd name="connsiteX334" fmla="*/ 968907 w 1504473"/>
                <a:gd name="connsiteY334" fmla="*/ 1145929 h 2546032"/>
                <a:gd name="connsiteX335" fmla="*/ 898184 w 1504473"/>
                <a:gd name="connsiteY335" fmla="*/ 1075206 h 2546032"/>
                <a:gd name="connsiteX336" fmla="*/ 898184 w 1504473"/>
                <a:gd name="connsiteY336" fmla="*/ 1064919 h 2546032"/>
                <a:gd name="connsiteX337" fmla="*/ 898612 w 1504473"/>
                <a:gd name="connsiteY337" fmla="*/ 827032 h 2546032"/>
                <a:gd name="connsiteX338" fmla="*/ 452414 w 1504473"/>
                <a:gd name="connsiteY338" fmla="*/ 381691 h 2546032"/>
                <a:gd name="connsiteX339" fmla="*/ 420696 w 1504473"/>
                <a:gd name="connsiteY339" fmla="*/ 409551 h 2546032"/>
                <a:gd name="connsiteX340" fmla="*/ 414695 w 1504473"/>
                <a:gd name="connsiteY340" fmla="*/ 412980 h 2546032"/>
                <a:gd name="connsiteX341" fmla="*/ 816316 w 1504473"/>
                <a:gd name="connsiteY341" fmla="*/ 814602 h 2546032"/>
                <a:gd name="connsiteX342" fmla="*/ 816745 w 1504473"/>
                <a:gd name="connsiteY342" fmla="*/ 822746 h 2546032"/>
                <a:gd name="connsiteX343" fmla="*/ 816745 w 1504473"/>
                <a:gd name="connsiteY343" fmla="*/ 978765 h 2546032"/>
                <a:gd name="connsiteX344" fmla="*/ 812459 w 1504473"/>
                <a:gd name="connsiteY344" fmla="*/ 1034486 h 2546032"/>
                <a:gd name="connsiteX345" fmla="*/ 752023 w 1504473"/>
                <a:gd name="connsiteY345" fmla="*/ 1034486 h 2546032"/>
                <a:gd name="connsiteX346" fmla="*/ 752023 w 1504473"/>
                <a:gd name="connsiteY346" fmla="*/ 974050 h 2546032"/>
                <a:gd name="connsiteX347" fmla="*/ 777312 w 1504473"/>
                <a:gd name="connsiteY347" fmla="*/ 962049 h 2546032"/>
                <a:gd name="connsiteX348" fmla="*/ 777312 w 1504473"/>
                <a:gd name="connsiteY348" fmla="*/ 830890 h 2546032"/>
                <a:gd name="connsiteX349" fmla="*/ 358973 w 1504473"/>
                <a:gd name="connsiteY349" fmla="*/ 412552 h 2546032"/>
                <a:gd name="connsiteX350" fmla="*/ 341400 w 1504473"/>
                <a:gd name="connsiteY350" fmla="*/ 413837 h 2546032"/>
                <a:gd name="connsiteX351" fmla="*/ 553998 w 1504473"/>
                <a:gd name="connsiteY351" fmla="*/ 626436 h 2546032"/>
                <a:gd name="connsiteX352" fmla="*/ 553998 w 1504473"/>
                <a:gd name="connsiteY352" fmla="*/ 630293 h 2546032"/>
                <a:gd name="connsiteX353" fmla="*/ 553569 w 1504473"/>
                <a:gd name="connsiteY353" fmla="*/ 719447 h 2546032"/>
                <a:gd name="connsiteX354" fmla="*/ 569857 w 1504473"/>
                <a:gd name="connsiteY354" fmla="*/ 729306 h 2546032"/>
                <a:gd name="connsiteX355" fmla="*/ 569857 w 1504473"/>
                <a:gd name="connsiteY355" fmla="*/ 790170 h 2546032"/>
                <a:gd name="connsiteX356" fmla="*/ 508992 w 1504473"/>
                <a:gd name="connsiteY356" fmla="*/ 790170 h 2546032"/>
                <a:gd name="connsiteX357" fmla="*/ 508992 w 1504473"/>
                <a:gd name="connsiteY357" fmla="*/ 729734 h 2546032"/>
                <a:gd name="connsiteX358" fmla="*/ 533853 w 1504473"/>
                <a:gd name="connsiteY358" fmla="*/ 717733 h 2546032"/>
                <a:gd name="connsiteX359" fmla="*/ 533853 w 1504473"/>
                <a:gd name="connsiteY359" fmla="*/ 634579 h 2546032"/>
                <a:gd name="connsiteX360" fmla="*/ 316111 w 1504473"/>
                <a:gd name="connsiteY360" fmla="*/ 416838 h 2546032"/>
                <a:gd name="connsiteX361" fmla="*/ 240673 w 1504473"/>
                <a:gd name="connsiteY361" fmla="*/ 442555 h 2546032"/>
                <a:gd name="connsiteX362" fmla="*/ 237244 w 1504473"/>
                <a:gd name="connsiteY362" fmla="*/ 444698 h 2546032"/>
                <a:gd name="connsiteX363" fmla="*/ 391549 w 1504473"/>
                <a:gd name="connsiteY363" fmla="*/ 599003 h 2546032"/>
                <a:gd name="connsiteX364" fmla="*/ 443841 w 1504473"/>
                <a:gd name="connsiteY364" fmla="*/ 605433 h 2546032"/>
                <a:gd name="connsiteX365" fmla="*/ 444270 w 1504473"/>
                <a:gd name="connsiteY365" fmla="*/ 666298 h 2546032"/>
                <a:gd name="connsiteX366" fmla="*/ 383405 w 1504473"/>
                <a:gd name="connsiteY366" fmla="*/ 665869 h 2546032"/>
                <a:gd name="connsiteX367" fmla="*/ 377833 w 1504473"/>
                <a:gd name="connsiteY367" fmla="*/ 612719 h 2546032"/>
                <a:gd name="connsiteX368" fmla="*/ 221385 w 1504473"/>
                <a:gd name="connsiteY368" fmla="*/ 456271 h 2546032"/>
                <a:gd name="connsiteX369" fmla="*/ 167378 w 1504473"/>
                <a:gd name="connsiteY369" fmla="*/ 496991 h 2546032"/>
                <a:gd name="connsiteX370" fmla="*/ 527852 w 1504473"/>
                <a:gd name="connsiteY370" fmla="*/ 857464 h 2546032"/>
                <a:gd name="connsiteX371" fmla="*/ 622149 w 1504473"/>
                <a:gd name="connsiteY371" fmla="*/ 857036 h 2546032"/>
                <a:gd name="connsiteX372" fmla="*/ 628150 w 1504473"/>
                <a:gd name="connsiteY372" fmla="*/ 849749 h 2546032"/>
                <a:gd name="connsiteX373" fmla="*/ 688586 w 1504473"/>
                <a:gd name="connsiteY373" fmla="*/ 849749 h 2546032"/>
                <a:gd name="connsiteX374" fmla="*/ 688586 w 1504473"/>
                <a:gd name="connsiteY374" fmla="*/ 910614 h 2546032"/>
                <a:gd name="connsiteX375" fmla="*/ 628150 w 1504473"/>
                <a:gd name="connsiteY375" fmla="*/ 910614 h 2546032"/>
                <a:gd name="connsiteX376" fmla="*/ 615720 w 1504473"/>
                <a:gd name="connsiteY376" fmla="*/ 877181 h 2546032"/>
                <a:gd name="connsiteX377" fmla="*/ 523566 w 1504473"/>
                <a:gd name="connsiteY377" fmla="*/ 877610 h 2546032"/>
                <a:gd name="connsiteX378" fmla="*/ 519708 w 1504473"/>
                <a:gd name="connsiteY378" fmla="*/ 877181 h 2546032"/>
                <a:gd name="connsiteX379" fmla="*/ 152376 w 1504473"/>
                <a:gd name="connsiteY379" fmla="*/ 509849 h 2546032"/>
                <a:gd name="connsiteX380" fmla="*/ 113800 w 1504473"/>
                <a:gd name="connsiteY380" fmla="*/ 547568 h 2546032"/>
                <a:gd name="connsiteX381" fmla="*/ 116372 w 1504473"/>
                <a:gd name="connsiteY381" fmla="*/ 547568 h 2546032"/>
                <a:gd name="connsiteX382" fmla="*/ 128802 w 1504473"/>
                <a:gd name="connsiteY382" fmla="*/ 547997 h 2546032"/>
                <a:gd name="connsiteX383" fmla="*/ 289965 w 1504473"/>
                <a:gd name="connsiteY383" fmla="*/ 709160 h 2546032"/>
                <a:gd name="connsiteX384" fmla="*/ 330684 w 1504473"/>
                <a:gd name="connsiteY384" fmla="*/ 720304 h 2546032"/>
                <a:gd name="connsiteX385" fmla="*/ 331113 w 1504473"/>
                <a:gd name="connsiteY385" fmla="*/ 781169 h 2546032"/>
                <a:gd name="connsiteX386" fmla="*/ 270248 w 1504473"/>
                <a:gd name="connsiteY386" fmla="*/ 780741 h 2546032"/>
                <a:gd name="connsiteX387" fmla="*/ 259532 w 1504473"/>
                <a:gd name="connsiteY387" fmla="*/ 761881 h 2546032"/>
                <a:gd name="connsiteX388" fmla="*/ 104799 w 1504473"/>
                <a:gd name="connsiteY388" fmla="*/ 607147 h 2546032"/>
                <a:gd name="connsiteX389" fmla="*/ 66651 w 1504473"/>
                <a:gd name="connsiteY389" fmla="*/ 607147 h 2546032"/>
                <a:gd name="connsiteX390" fmla="*/ 29361 w 1504473"/>
                <a:gd name="connsiteY390" fmla="*/ 669298 h 2546032"/>
                <a:gd name="connsiteX391" fmla="*/ 88940 w 1504473"/>
                <a:gd name="connsiteY391" fmla="*/ 669298 h 2546032"/>
                <a:gd name="connsiteX392" fmla="*/ 93226 w 1504473"/>
                <a:gd name="connsiteY392" fmla="*/ 669727 h 2546032"/>
                <a:gd name="connsiteX393" fmla="*/ 268962 w 1504473"/>
                <a:gd name="connsiteY393" fmla="*/ 845463 h 2546032"/>
                <a:gd name="connsiteX394" fmla="*/ 395835 w 1504473"/>
                <a:gd name="connsiteY394" fmla="*/ 845463 h 2546032"/>
                <a:gd name="connsiteX395" fmla="*/ 451128 w 1504473"/>
                <a:gd name="connsiteY395" fmla="*/ 849749 h 2546032"/>
                <a:gd name="connsiteX396" fmla="*/ 451128 w 1504473"/>
                <a:gd name="connsiteY396" fmla="*/ 910185 h 2546032"/>
                <a:gd name="connsiteX397" fmla="*/ 390263 w 1504473"/>
                <a:gd name="connsiteY397" fmla="*/ 910185 h 2546032"/>
                <a:gd name="connsiteX398" fmla="*/ 380405 w 1504473"/>
                <a:gd name="connsiteY398" fmla="*/ 865180 h 2546032"/>
                <a:gd name="connsiteX399" fmla="*/ 263819 w 1504473"/>
                <a:gd name="connsiteY399" fmla="*/ 865180 h 2546032"/>
                <a:gd name="connsiteX400" fmla="*/ 259961 w 1504473"/>
                <a:gd name="connsiteY400" fmla="*/ 865180 h 2546032"/>
                <a:gd name="connsiteX401" fmla="*/ 83796 w 1504473"/>
                <a:gd name="connsiteY401" fmla="*/ 689015 h 2546032"/>
                <a:gd name="connsiteX402" fmla="*/ 19502 w 1504473"/>
                <a:gd name="connsiteY402" fmla="*/ 689015 h 2546032"/>
                <a:gd name="connsiteX403" fmla="*/ 13930 w 1504473"/>
                <a:gd name="connsiteY403" fmla="*/ 741307 h 2546032"/>
                <a:gd name="connsiteX404" fmla="*/ 87225 w 1504473"/>
                <a:gd name="connsiteY404" fmla="*/ 741307 h 2546032"/>
                <a:gd name="connsiteX405" fmla="*/ 93226 w 1504473"/>
                <a:gd name="connsiteY405" fmla="*/ 741307 h 2546032"/>
                <a:gd name="connsiteX406" fmla="*/ 253103 w 1504473"/>
                <a:gd name="connsiteY406" fmla="*/ 901184 h 2546032"/>
                <a:gd name="connsiteX407" fmla="*/ 344400 w 1504473"/>
                <a:gd name="connsiteY407" fmla="*/ 901184 h 2546032"/>
                <a:gd name="connsiteX408" fmla="*/ 350401 w 1504473"/>
                <a:gd name="connsiteY408" fmla="*/ 901184 h 2546032"/>
                <a:gd name="connsiteX409" fmla="*/ 426268 w 1504473"/>
                <a:gd name="connsiteY409" fmla="*/ 977051 h 2546032"/>
                <a:gd name="connsiteX410" fmla="*/ 502134 w 1504473"/>
                <a:gd name="connsiteY410" fmla="*/ 977051 h 2546032"/>
                <a:gd name="connsiteX411" fmla="*/ 502563 w 1504473"/>
                <a:gd name="connsiteY411" fmla="*/ 977051 h 2546032"/>
                <a:gd name="connsiteX412" fmla="*/ 508564 w 1504473"/>
                <a:gd name="connsiteY412" fmla="*/ 969336 h 2546032"/>
                <a:gd name="connsiteX413" fmla="*/ 569428 w 1504473"/>
                <a:gd name="connsiteY413" fmla="*/ 968907 h 2546032"/>
                <a:gd name="connsiteX414" fmla="*/ 569428 w 1504473"/>
                <a:gd name="connsiteY414" fmla="*/ 1029772 h 2546032"/>
                <a:gd name="connsiteX415" fmla="*/ 508564 w 1504473"/>
                <a:gd name="connsiteY415" fmla="*/ 1029772 h 2546032"/>
                <a:gd name="connsiteX416" fmla="*/ 496562 w 1504473"/>
                <a:gd name="connsiteY416" fmla="*/ 1006197 h 2546032"/>
                <a:gd name="connsiteX417" fmla="*/ 420267 w 1504473"/>
                <a:gd name="connsiteY417" fmla="*/ 1006197 h 2546032"/>
                <a:gd name="connsiteX418" fmla="*/ 414266 w 1504473"/>
                <a:gd name="connsiteY418" fmla="*/ 1006197 h 2546032"/>
                <a:gd name="connsiteX419" fmla="*/ 338400 w 1504473"/>
                <a:gd name="connsiteY419" fmla="*/ 930331 h 2546032"/>
                <a:gd name="connsiteX420" fmla="*/ 247531 w 1504473"/>
                <a:gd name="connsiteY420" fmla="*/ 930759 h 2546032"/>
                <a:gd name="connsiteX421" fmla="*/ 241102 w 1504473"/>
                <a:gd name="connsiteY421" fmla="*/ 930331 h 2546032"/>
                <a:gd name="connsiteX422" fmla="*/ 81224 w 1504473"/>
                <a:gd name="connsiteY422" fmla="*/ 770453 h 2546032"/>
                <a:gd name="connsiteX423" fmla="*/ 11359 w 1504473"/>
                <a:gd name="connsiteY423" fmla="*/ 770453 h 2546032"/>
                <a:gd name="connsiteX424" fmla="*/ 7930 w 1504473"/>
                <a:gd name="connsiteY424" fmla="*/ 816745 h 2546032"/>
                <a:gd name="connsiteX425" fmla="*/ 78653 w 1504473"/>
                <a:gd name="connsiteY425" fmla="*/ 816745 h 2546032"/>
                <a:gd name="connsiteX426" fmla="*/ 353401 w 1504473"/>
                <a:gd name="connsiteY426" fmla="*/ 1091494 h 2546032"/>
                <a:gd name="connsiteX427" fmla="*/ 629865 w 1504473"/>
                <a:gd name="connsiteY427" fmla="*/ 1091494 h 2546032"/>
                <a:gd name="connsiteX428" fmla="*/ 632436 w 1504473"/>
                <a:gd name="connsiteY428" fmla="*/ 1088493 h 2546032"/>
                <a:gd name="connsiteX429" fmla="*/ 693301 w 1504473"/>
                <a:gd name="connsiteY429" fmla="*/ 1088065 h 2546032"/>
                <a:gd name="connsiteX430" fmla="*/ 692872 w 1504473"/>
                <a:gd name="connsiteY430" fmla="*/ 1148929 h 2546032"/>
                <a:gd name="connsiteX431" fmla="*/ 632008 w 1504473"/>
                <a:gd name="connsiteY431" fmla="*/ 1148929 h 2546032"/>
                <a:gd name="connsiteX432" fmla="*/ 620006 w 1504473"/>
                <a:gd name="connsiteY432" fmla="*/ 1120640 h 2546032"/>
                <a:gd name="connsiteX433" fmla="*/ 346972 w 1504473"/>
                <a:gd name="connsiteY433" fmla="*/ 1120211 h 2546032"/>
                <a:gd name="connsiteX434" fmla="*/ 340971 w 1504473"/>
                <a:gd name="connsiteY434" fmla="*/ 1120211 h 2546032"/>
                <a:gd name="connsiteX435" fmla="*/ 66223 w 1504473"/>
                <a:gd name="connsiteY435" fmla="*/ 845463 h 2546032"/>
                <a:gd name="connsiteX436" fmla="*/ 5786 w 1504473"/>
                <a:gd name="connsiteY436" fmla="*/ 845463 h 2546032"/>
                <a:gd name="connsiteX437" fmla="*/ 4072 w 1504473"/>
                <a:gd name="connsiteY437" fmla="*/ 892183 h 2546032"/>
                <a:gd name="connsiteX438" fmla="*/ 80367 w 1504473"/>
                <a:gd name="connsiteY438" fmla="*/ 892183 h 2546032"/>
                <a:gd name="connsiteX439" fmla="*/ 86368 w 1504473"/>
                <a:gd name="connsiteY439" fmla="*/ 892183 h 2546032"/>
                <a:gd name="connsiteX440" fmla="*/ 181094 w 1504473"/>
                <a:gd name="connsiteY440" fmla="*/ 986909 h 2546032"/>
                <a:gd name="connsiteX441" fmla="*/ 178951 w 1504473"/>
                <a:gd name="connsiteY441" fmla="*/ 995482 h 2546032"/>
                <a:gd name="connsiteX442" fmla="*/ 155377 w 1504473"/>
                <a:gd name="connsiteY442" fmla="*/ 1083350 h 2546032"/>
                <a:gd name="connsiteX443" fmla="*/ 156234 w 1504473"/>
                <a:gd name="connsiteY443" fmla="*/ 1084207 h 2546032"/>
                <a:gd name="connsiteX444" fmla="*/ 214955 w 1504473"/>
                <a:gd name="connsiteY444" fmla="*/ 1085493 h 2546032"/>
                <a:gd name="connsiteX445" fmla="*/ 214955 w 1504473"/>
                <a:gd name="connsiteY445" fmla="*/ 1145929 h 2546032"/>
                <a:gd name="connsiteX446" fmla="*/ 154519 w 1504473"/>
                <a:gd name="connsiteY446" fmla="*/ 1145929 h 2546032"/>
                <a:gd name="connsiteX447" fmla="*/ 142518 w 1504473"/>
                <a:gd name="connsiteY447" fmla="*/ 1111639 h 2546032"/>
                <a:gd name="connsiteX448" fmla="*/ 122801 w 1504473"/>
                <a:gd name="connsiteY448" fmla="*/ 1091922 h 2546032"/>
                <a:gd name="connsiteX449" fmla="*/ 124944 w 1504473"/>
                <a:gd name="connsiteY449" fmla="*/ 1083778 h 2546032"/>
                <a:gd name="connsiteX450" fmla="*/ 148519 w 1504473"/>
                <a:gd name="connsiteY450" fmla="*/ 995482 h 2546032"/>
                <a:gd name="connsiteX451" fmla="*/ 74795 w 1504473"/>
                <a:gd name="connsiteY451" fmla="*/ 921758 h 2546032"/>
                <a:gd name="connsiteX452" fmla="*/ 3643 w 1504473"/>
                <a:gd name="connsiteY452" fmla="*/ 921758 h 2546032"/>
                <a:gd name="connsiteX453" fmla="*/ 3215 w 1504473"/>
                <a:gd name="connsiteY453" fmla="*/ 995053 h 2546032"/>
                <a:gd name="connsiteX454" fmla="*/ 20360 w 1504473"/>
                <a:gd name="connsiteY454" fmla="*/ 995053 h 2546032"/>
                <a:gd name="connsiteX455" fmla="*/ 32790 w 1504473"/>
                <a:gd name="connsiteY455" fmla="*/ 963335 h 2546032"/>
                <a:gd name="connsiteX456" fmla="*/ 93655 w 1504473"/>
                <a:gd name="connsiteY456" fmla="*/ 963335 h 2546032"/>
                <a:gd name="connsiteX457" fmla="*/ 93655 w 1504473"/>
                <a:gd name="connsiteY457" fmla="*/ 1024199 h 2546032"/>
                <a:gd name="connsiteX458" fmla="*/ 33218 w 1504473"/>
                <a:gd name="connsiteY458" fmla="*/ 1024199 h 2546032"/>
                <a:gd name="connsiteX459" fmla="*/ 3643 w 1504473"/>
                <a:gd name="connsiteY459" fmla="*/ 1024199 h 2546032"/>
                <a:gd name="connsiteX460" fmla="*/ 38791 w 1504473"/>
                <a:gd name="connsiteY460" fmla="*/ 1388102 h 2546032"/>
                <a:gd name="connsiteX461" fmla="*/ 51221 w 1504473"/>
                <a:gd name="connsiteY461" fmla="*/ 1375672 h 2546032"/>
                <a:gd name="connsiteX462" fmla="*/ 51221 w 1504473"/>
                <a:gd name="connsiteY462" fmla="*/ 1279660 h 2546032"/>
                <a:gd name="connsiteX463" fmla="*/ 35362 w 1504473"/>
                <a:gd name="connsiteY463" fmla="*/ 1269802 h 2546032"/>
                <a:gd name="connsiteX464" fmla="*/ 35790 w 1504473"/>
                <a:gd name="connsiteY464" fmla="*/ 1208937 h 2546032"/>
                <a:gd name="connsiteX465" fmla="*/ 96226 w 1504473"/>
                <a:gd name="connsiteY465" fmla="*/ 1208937 h 2546032"/>
                <a:gd name="connsiteX466" fmla="*/ 96226 w 1504473"/>
                <a:gd name="connsiteY466" fmla="*/ 1269802 h 2546032"/>
                <a:gd name="connsiteX467" fmla="*/ 80796 w 1504473"/>
                <a:gd name="connsiteY467" fmla="*/ 1279660 h 2546032"/>
                <a:gd name="connsiteX468" fmla="*/ 80796 w 1504473"/>
                <a:gd name="connsiteY468" fmla="*/ 1382101 h 2546032"/>
                <a:gd name="connsiteX469" fmla="*/ 80796 w 1504473"/>
                <a:gd name="connsiteY469" fmla="*/ 1388102 h 2546032"/>
                <a:gd name="connsiteX470" fmla="*/ 45220 w 1504473"/>
                <a:gd name="connsiteY470" fmla="*/ 1423678 h 2546032"/>
                <a:gd name="connsiteX471" fmla="*/ 54650 w 1504473"/>
                <a:gd name="connsiteY471" fmla="*/ 1471684 h 2546032"/>
                <a:gd name="connsiteX472" fmla="*/ 145518 w 1504473"/>
                <a:gd name="connsiteY472" fmla="*/ 1380816 h 2546032"/>
                <a:gd name="connsiteX473" fmla="*/ 156234 w 1504473"/>
                <a:gd name="connsiteY473" fmla="*/ 1338382 h 2546032"/>
                <a:gd name="connsiteX474" fmla="*/ 202097 w 1504473"/>
                <a:gd name="connsiteY474" fmla="*/ 1328523 h 2546032"/>
                <a:gd name="connsiteX475" fmla="*/ 257818 w 1504473"/>
                <a:gd name="connsiteY475" fmla="*/ 1237655 h 2546032"/>
                <a:gd name="connsiteX476" fmla="*/ 285679 w 1504473"/>
                <a:gd name="connsiteY476" fmla="*/ 1179790 h 2546032"/>
                <a:gd name="connsiteX477" fmla="*/ 1349955 w 1504473"/>
                <a:gd name="connsiteY477" fmla="*/ 1571982 h 2546032"/>
                <a:gd name="connsiteX478" fmla="*/ 1349955 w 1504473"/>
                <a:gd name="connsiteY478" fmla="*/ 1571982 h 2546032"/>
                <a:gd name="connsiteX479" fmla="*/ 1410819 w 1504473"/>
                <a:gd name="connsiteY479" fmla="*/ 1571982 h 2546032"/>
                <a:gd name="connsiteX480" fmla="*/ 1410391 w 1504473"/>
                <a:gd name="connsiteY480" fmla="*/ 1632418 h 2546032"/>
                <a:gd name="connsiteX481" fmla="*/ 1349955 w 1504473"/>
                <a:gd name="connsiteY481" fmla="*/ 1632418 h 2546032"/>
                <a:gd name="connsiteX482" fmla="*/ 1349955 w 1504473"/>
                <a:gd name="connsiteY482" fmla="*/ 1571982 h 2546032"/>
                <a:gd name="connsiteX483" fmla="*/ 1169932 w 1504473"/>
                <a:gd name="connsiteY483" fmla="*/ 900327 h 2546032"/>
                <a:gd name="connsiteX484" fmla="*/ 1109496 w 1504473"/>
                <a:gd name="connsiteY484" fmla="*/ 900327 h 2546032"/>
                <a:gd name="connsiteX485" fmla="*/ 1109067 w 1504473"/>
                <a:gd name="connsiteY485" fmla="*/ 839462 h 2546032"/>
                <a:gd name="connsiteX486" fmla="*/ 1169932 w 1504473"/>
                <a:gd name="connsiteY486" fmla="*/ 839462 h 2546032"/>
                <a:gd name="connsiteX487" fmla="*/ 1169932 w 1504473"/>
                <a:gd name="connsiteY487" fmla="*/ 900327 h 2546032"/>
                <a:gd name="connsiteX488" fmla="*/ 1289090 w 1504473"/>
                <a:gd name="connsiteY488" fmla="*/ 786313 h 2546032"/>
                <a:gd name="connsiteX489" fmla="*/ 1228225 w 1504473"/>
                <a:gd name="connsiteY489" fmla="*/ 786313 h 2546032"/>
                <a:gd name="connsiteX490" fmla="*/ 1228225 w 1504473"/>
                <a:gd name="connsiteY490" fmla="*/ 725448 h 2546032"/>
                <a:gd name="connsiteX491" fmla="*/ 1289090 w 1504473"/>
                <a:gd name="connsiteY491" fmla="*/ 725448 h 2546032"/>
                <a:gd name="connsiteX492" fmla="*/ 1289090 w 1504473"/>
                <a:gd name="connsiteY492" fmla="*/ 786313 h 2546032"/>
                <a:gd name="connsiteX493" fmla="*/ 1225653 w 1504473"/>
                <a:gd name="connsiteY493" fmla="*/ 1447681 h 2546032"/>
                <a:gd name="connsiteX494" fmla="*/ 1225653 w 1504473"/>
                <a:gd name="connsiteY494" fmla="*/ 1447681 h 2546032"/>
                <a:gd name="connsiteX495" fmla="*/ 1286518 w 1504473"/>
                <a:gd name="connsiteY495" fmla="*/ 1447681 h 2546032"/>
                <a:gd name="connsiteX496" fmla="*/ 1286947 w 1504473"/>
                <a:gd name="connsiteY496" fmla="*/ 1508546 h 2546032"/>
                <a:gd name="connsiteX497" fmla="*/ 1226082 w 1504473"/>
                <a:gd name="connsiteY497" fmla="*/ 1508117 h 2546032"/>
                <a:gd name="connsiteX498" fmla="*/ 1225653 w 1504473"/>
                <a:gd name="connsiteY498" fmla="*/ 1447681 h 2546032"/>
                <a:gd name="connsiteX499" fmla="*/ 1107782 w 1504473"/>
                <a:gd name="connsiteY499" fmla="*/ 1328095 h 2546032"/>
                <a:gd name="connsiteX500" fmla="*/ 1168218 w 1504473"/>
                <a:gd name="connsiteY500" fmla="*/ 1328095 h 2546032"/>
                <a:gd name="connsiteX501" fmla="*/ 1168218 w 1504473"/>
                <a:gd name="connsiteY501" fmla="*/ 1388959 h 2546032"/>
                <a:gd name="connsiteX502" fmla="*/ 1107353 w 1504473"/>
                <a:gd name="connsiteY502" fmla="*/ 1388959 h 2546032"/>
                <a:gd name="connsiteX503" fmla="*/ 1107782 w 1504473"/>
                <a:gd name="connsiteY503" fmla="*/ 1328095 h 2546032"/>
                <a:gd name="connsiteX504" fmla="*/ 981766 w 1504473"/>
                <a:gd name="connsiteY504" fmla="*/ 1203793 h 2546032"/>
                <a:gd name="connsiteX505" fmla="*/ 1042630 w 1504473"/>
                <a:gd name="connsiteY505" fmla="*/ 1204222 h 2546032"/>
                <a:gd name="connsiteX506" fmla="*/ 1042630 w 1504473"/>
                <a:gd name="connsiteY506" fmla="*/ 1265087 h 2546032"/>
                <a:gd name="connsiteX507" fmla="*/ 982194 w 1504473"/>
                <a:gd name="connsiteY507" fmla="*/ 1265087 h 2546032"/>
                <a:gd name="connsiteX508" fmla="*/ 981766 w 1504473"/>
                <a:gd name="connsiteY508" fmla="*/ 1203793 h 2546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</a:cxnLst>
              <a:rect l="l" t="t" r="r" b="b"/>
              <a:pathLst>
                <a:path w="1504473" h="2546032">
                  <a:moveTo>
                    <a:pt x="285679" y="1179790"/>
                  </a:moveTo>
                  <a:lnTo>
                    <a:pt x="285679" y="1179790"/>
                  </a:lnTo>
                  <a:cubicBezTo>
                    <a:pt x="293822" y="1147215"/>
                    <a:pt x="292537" y="1113353"/>
                    <a:pt x="298109" y="1080349"/>
                  </a:cubicBezTo>
                  <a:cubicBezTo>
                    <a:pt x="304967" y="1093208"/>
                    <a:pt x="307967" y="1107353"/>
                    <a:pt x="312253" y="1121069"/>
                  </a:cubicBezTo>
                  <a:cubicBezTo>
                    <a:pt x="321255" y="1152787"/>
                    <a:pt x="329827" y="1184934"/>
                    <a:pt x="338400" y="1217081"/>
                  </a:cubicBezTo>
                  <a:cubicBezTo>
                    <a:pt x="347401" y="1227796"/>
                    <a:pt x="350830" y="1241512"/>
                    <a:pt x="347829" y="1254371"/>
                  </a:cubicBezTo>
                  <a:cubicBezTo>
                    <a:pt x="363260" y="1314379"/>
                    <a:pt x="378262" y="1374386"/>
                    <a:pt x="394121" y="1433965"/>
                  </a:cubicBezTo>
                  <a:lnTo>
                    <a:pt x="437412" y="1433965"/>
                  </a:lnTo>
                  <a:lnTo>
                    <a:pt x="526566" y="1344811"/>
                  </a:lnTo>
                  <a:lnTo>
                    <a:pt x="532567" y="1344811"/>
                  </a:lnTo>
                  <a:lnTo>
                    <a:pt x="871180" y="1344811"/>
                  </a:lnTo>
                  <a:cubicBezTo>
                    <a:pt x="873324" y="1339668"/>
                    <a:pt x="876753" y="1335381"/>
                    <a:pt x="880610" y="1331524"/>
                  </a:cubicBezTo>
                  <a:cubicBezTo>
                    <a:pt x="897327" y="1314807"/>
                    <a:pt x="924330" y="1314379"/>
                    <a:pt x="941046" y="1331095"/>
                  </a:cubicBezTo>
                  <a:cubicBezTo>
                    <a:pt x="957763" y="1347811"/>
                    <a:pt x="958191" y="1375243"/>
                    <a:pt x="941475" y="1391960"/>
                  </a:cubicBezTo>
                  <a:cubicBezTo>
                    <a:pt x="924759" y="1408676"/>
                    <a:pt x="897327" y="1408676"/>
                    <a:pt x="880610" y="1391531"/>
                  </a:cubicBezTo>
                  <a:cubicBezTo>
                    <a:pt x="875467" y="1386388"/>
                    <a:pt x="872466" y="1380387"/>
                    <a:pt x="870323" y="1373958"/>
                  </a:cubicBezTo>
                  <a:lnTo>
                    <a:pt x="538996" y="1374386"/>
                  </a:lnTo>
                  <a:lnTo>
                    <a:pt x="449842" y="1463540"/>
                  </a:lnTo>
                  <a:lnTo>
                    <a:pt x="443841" y="1463540"/>
                  </a:lnTo>
                  <a:lnTo>
                    <a:pt x="403122" y="1463540"/>
                  </a:lnTo>
                  <a:cubicBezTo>
                    <a:pt x="406980" y="1473827"/>
                    <a:pt x="412123" y="1483686"/>
                    <a:pt x="417267" y="1493544"/>
                  </a:cubicBezTo>
                  <a:lnTo>
                    <a:pt x="497419" y="1493544"/>
                  </a:lnTo>
                  <a:lnTo>
                    <a:pt x="514993" y="1475970"/>
                  </a:lnTo>
                  <a:cubicBezTo>
                    <a:pt x="512421" y="1462254"/>
                    <a:pt x="515850" y="1448110"/>
                    <a:pt x="526566" y="1437394"/>
                  </a:cubicBezTo>
                  <a:cubicBezTo>
                    <a:pt x="543282" y="1420678"/>
                    <a:pt x="570286" y="1420678"/>
                    <a:pt x="587002" y="1437394"/>
                  </a:cubicBezTo>
                  <a:cubicBezTo>
                    <a:pt x="603718" y="1454110"/>
                    <a:pt x="603718" y="1481114"/>
                    <a:pt x="587002" y="1497830"/>
                  </a:cubicBezTo>
                  <a:cubicBezTo>
                    <a:pt x="571572" y="1513261"/>
                    <a:pt x="547569" y="1514547"/>
                    <a:pt x="530424" y="1501259"/>
                  </a:cubicBezTo>
                  <a:lnTo>
                    <a:pt x="508992" y="1522690"/>
                  </a:lnTo>
                  <a:lnTo>
                    <a:pt x="430982" y="1522690"/>
                  </a:lnTo>
                  <a:cubicBezTo>
                    <a:pt x="433126" y="1528262"/>
                    <a:pt x="435269" y="1533835"/>
                    <a:pt x="436555" y="1539407"/>
                  </a:cubicBezTo>
                  <a:cubicBezTo>
                    <a:pt x="437412" y="1542407"/>
                    <a:pt x="437841" y="1545407"/>
                    <a:pt x="438698" y="1548408"/>
                  </a:cubicBezTo>
                  <a:cubicBezTo>
                    <a:pt x="449413" y="1548837"/>
                    <a:pt x="459700" y="1552694"/>
                    <a:pt x="467844" y="1560838"/>
                  </a:cubicBezTo>
                  <a:cubicBezTo>
                    <a:pt x="484561" y="1577554"/>
                    <a:pt x="484989" y="1604558"/>
                    <a:pt x="468273" y="1621274"/>
                  </a:cubicBezTo>
                  <a:cubicBezTo>
                    <a:pt x="461843" y="1627703"/>
                    <a:pt x="454128" y="1631561"/>
                    <a:pt x="445984" y="1633276"/>
                  </a:cubicBezTo>
                  <a:cubicBezTo>
                    <a:pt x="446413" y="1651707"/>
                    <a:pt x="445984" y="1669709"/>
                    <a:pt x="444270" y="1688140"/>
                  </a:cubicBezTo>
                  <a:lnTo>
                    <a:pt x="548426" y="1583984"/>
                  </a:lnTo>
                  <a:lnTo>
                    <a:pt x="554427" y="1584412"/>
                  </a:lnTo>
                  <a:lnTo>
                    <a:pt x="635865" y="1584412"/>
                  </a:lnTo>
                  <a:cubicBezTo>
                    <a:pt x="636723" y="1574983"/>
                    <a:pt x="640580" y="1565553"/>
                    <a:pt x="647867" y="1558266"/>
                  </a:cubicBezTo>
                  <a:cubicBezTo>
                    <a:pt x="664583" y="1541550"/>
                    <a:pt x="691587" y="1541550"/>
                    <a:pt x="708303" y="1558266"/>
                  </a:cubicBezTo>
                  <a:cubicBezTo>
                    <a:pt x="725019" y="1574983"/>
                    <a:pt x="725448" y="1602415"/>
                    <a:pt x="708732" y="1619131"/>
                  </a:cubicBezTo>
                  <a:cubicBezTo>
                    <a:pt x="692015" y="1635847"/>
                    <a:pt x="664583" y="1635847"/>
                    <a:pt x="647867" y="1618702"/>
                  </a:cubicBezTo>
                  <a:cubicBezTo>
                    <a:pt x="646152" y="1616988"/>
                    <a:pt x="644866" y="1615702"/>
                    <a:pt x="643581" y="1613559"/>
                  </a:cubicBezTo>
                  <a:lnTo>
                    <a:pt x="560427" y="1613130"/>
                  </a:lnTo>
                  <a:lnTo>
                    <a:pt x="436126" y="1737432"/>
                  </a:lnTo>
                  <a:cubicBezTo>
                    <a:pt x="436126" y="1737432"/>
                    <a:pt x="436126" y="1737860"/>
                    <a:pt x="436126" y="1737860"/>
                  </a:cubicBezTo>
                  <a:cubicBezTo>
                    <a:pt x="430125" y="1764435"/>
                    <a:pt x="421124" y="1790152"/>
                    <a:pt x="413837" y="1816727"/>
                  </a:cubicBezTo>
                  <a:cubicBezTo>
                    <a:pt x="411694" y="1829157"/>
                    <a:pt x="409123" y="1841587"/>
                    <a:pt x="406980" y="1854017"/>
                  </a:cubicBezTo>
                  <a:lnTo>
                    <a:pt x="522280" y="1738717"/>
                  </a:lnTo>
                  <a:cubicBezTo>
                    <a:pt x="522708" y="1738289"/>
                    <a:pt x="523566" y="1737860"/>
                    <a:pt x="524423" y="1737432"/>
                  </a:cubicBezTo>
                  <a:cubicBezTo>
                    <a:pt x="512421" y="1720715"/>
                    <a:pt x="514136" y="1697141"/>
                    <a:pt x="529138" y="1682139"/>
                  </a:cubicBezTo>
                  <a:cubicBezTo>
                    <a:pt x="545854" y="1665422"/>
                    <a:pt x="572429" y="1665422"/>
                    <a:pt x="589574" y="1682139"/>
                  </a:cubicBezTo>
                  <a:cubicBezTo>
                    <a:pt x="606290" y="1698855"/>
                    <a:pt x="606719" y="1726287"/>
                    <a:pt x="590002" y="1743004"/>
                  </a:cubicBezTo>
                  <a:cubicBezTo>
                    <a:pt x="578430" y="1754577"/>
                    <a:pt x="561713" y="1758006"/>
                    <a:pt x="546711" y="1753291"/>
                  </a:cubicBezTo>
                  <a:cubicBezTo>
                    <a:pt x="546283" y="1755434"/>
                    <a:pt x="544997" y="1757577"/>
                    <a:pt x="543282" y="1759720"/>
                  </a:cubicBezTo>
                  <a:lnTo>
                    <a:pt x="397978" y="1905024"/>
                  </a:lnTo>
                  <a:cubicBezTo>
                    <a:pt x="396692" y="1911882"/>
                    <a:pt x="395407" y="1918740"/>
                    <a:pt x="394121" y="1926027"/>
                  </a:cubicBezTo>
                  <a:cubicBezTo>
                    <a:pt x="389835" y="1948315"/>
                    <a:pt x="385548" y="1970603"/>
                    <a:pt x="380833" y="1992892"/>
                  </a:cubicBezTo>
                  <a:lnTo>
                    <a:pt x="782884" y="1590842"/>
                  </a:lnTo>
                  <a:lnTo>
                    <a:pt x="782884" y="1514975"/>
                  </a:lnTo>
                  <a:cubicBezTo>
                    <a:pt x="776883" y="1512832"/>
                    <a:pt x="771311" y="1509403"/>
                    <a:pt x="766596" y="1504688"/>
                  </a:cubicBezTo>
                  <a:cubicBezTo>
                    <a:pt x="749880" y="1487972"/>
                    <a:pt x="749880" y="1460968"/>
                    <a:pt x="767025" y="1444252"/>
                  </a:cubicBezTo>
                  <a:cubicBezTo>
                    <a:pt x="783741" y="1427536"/>
                    <a:pt x="810744" y="1427107"/>
                    <a:pt x="827461" y="1443823"/>
                  </a:cubicBezTo>
                  <a:cubicBezTo>
                    <a:pt x="844177" y="1460540"/>
                    <a:pt x="844606" y="1488400"/>
                    <a:pt x="827889" y="1505117"/>
                  </a:cubicBezTo>
                  <a:cubicBezTo>
                    <a:pt x="823175" y="1509832"/>
                    <a:pt x="818031" y="1512832"/>
                    <a:pt x="812459" y="1514975"/>
                  </a:cubicBezTo>
                  <a:lnTo>
                    <a:pt x="812030" y="1596842"/>
                  </a:lnTo>
                  <a:lnTo>
                    <a:pt x="812030" y="1602843"/>
                  </a:lnTo>
                  <a:lnTo>
                    <a:pt x="373547" y="2041755"/>
                  </a:lnTo>
                  <a:lnTo>
                    <a:pt x="369261" y="2041755"/>
                  </a:lnTo>
                  <a:cubicBezTo>
                    <a:pt x="363688" y="2062758"/>
                    <a:pt x="356830" y="2083761"/>
                    <a:pt x="348258" y="2103906"/>
                  </a:cubicBezTo>
                  <a:cubicBezTo>
                    <a:pt x="345686" y="2109907"/>
                    <a:pt x="343543" y="2115907"/>
                    <a:pt x="340971" y="2121480"/>
                  </a:cubicBezTo>
                  <a:lnTo>
                    <a:pt x="370546" y="2121480"/>
                  </a:lnTo>
                  <a:lnTo>
                    <a:pt x="638437" y="1853589"/>
                  </a:lnTo>
                  <a:cubicBezTo>
                    <a:pt x="634151" y="1839016"/>
                    <a:pt x="637580" y="1822728"/>
                    <a:pt x="649153" y="1811584"/>
                  </a:cubicBezTo>
                  <a:cubicBezTo>
                    <a:pt x="665869" y="1794867"/>
                    <a:pt x="693301" y="1794867"/>
                    <a:pt x="710017" y="1811584"/>
                  </a:cubicBezTo>
                  <a:cubicBezTo>
                    <a:pt x="726734" y="1828300"/>
                    <a:pt x="726734" y="1855303"/>
                    <a:pt x="710017" y="1872020"/>
                  </a:cubicBezTo>
                  <a:cubicBezTo>
                    <a:pt x="695444" y="1886593"/>
                    <a:pt x="673156" y="1888736"/>
                    <a:pt x="656439" y="1877592"/>
                  </a:cubicBezTo>
                  <a:lnTo>
                    <a:pt x="383405" y="2150626"/>
                  </a:lnTo>
                  <a:lnTo>
                    <a:pt x="377404" y="2150626"/>
                  </a:lnTo>
                  <a:lnTo>
                    <a:pt x="329827" y="2150626"/>
                  </a:lnTo>
                  <a:cubicBezTo>
                    <a:pt x="323826" y="2166485"/>
                    <a:pt x="318683" y="2182773"/>
                    <a:pt x="314396" y="2199489"/>
                  </a:cubicBezTo>
                  <a:cubicBezTo>
                    <a:pt x="317826" y="2205919"/>
                    <a:pt x="321255" y="2212348"/>
                    <a:pt x="324255" y="2218349"/>
                  </a:cubicBezTo>
                  <a:lnTo>
                    <a:pt x="408694" y="2218349"/>
                  </a:lnTo>
                  <a:lnTo>
                    <a:pt x="752880" y="1874163"/>
                  </a:lnTo>
                  <a:lnTo>
                    <a:pt x="752880" y="1718572"/>
                  </a:lnTo>
                  <a:cubicBezTo>
                    <a:pt x="752880" y="1715143"/>
                    <a:pt x="754166" y="1711285"/>
                    <a:pt x="756738" y="1708714"/>
                  </a:cubicBezTo>
                  <a:cubicBezTo>
                    <a:pt x="758452" y="1700570"/>
                    <a:pt x="762310" y="1692426"/>
                    <a:pt x="768310" y="1686425"/>
                  </a:cubicBezTo>
                  <a:cubicBezTo>
                    <a:pt x="785027" y="1669709"/>
                    <a:pt x="812030" y="1669709"/>
                    <a:pt x="828747" y="1686425"/>
                  </a:cubicBezTo>
                  <a:cubicBezTo>
                    <a:pt x="845463" y="1703142"/>
                    <a:pt x="845463" y="1730145"/>
                    <a:pt x="828747" y="1746861"/>
                  </a:cubicBezTo>
                  <a:cubicBezTo>
                    <a:pt x="816316" y="1759291"/>
                    <a:pt x="797457" y="1763149"/>
                    <a:pt x="782026" y="1756720"/>
                  </a:cubicBezTo>
                  <a:lnTo>
                    <a:pt x="782026" y="1887879"/>
                  </a:lnTo>
                  <a:lnTo>
                    <a:pt x="421553" y="2248781"/>
                  </a:lnTo>
                  <a:lnTo>
                    <a:pt x="340543" y="2248781"/>
                  </a:lnTo>
                  <a:cubicBezTo>
                    <a:pt x="347829" y="2262068"/>
                    <a:pt x="355116" y="2275356"/>
                    <a:pt x="362402" y="2288643"/>
                  </a:cubicBezTo>
                  <a:cubicBezTo>
                    <a:pt x="372261" y="2295930"/>
                    <a:pt x="382119" y="2302788"/>
                    <a:pt x="391978" y="2310075"/>
                  </a:cubicBezTo>
                  <a:lnTo>
                    <a:pt x="393692" y="2310075"/>
                  </a:lnTo>
                  <a:lnTo>
                    <a:pt x="812887" y="1890879"/>
                  </a:lnTo>
                  <a:lnTo>
                    <a:pt x="813316" y="1812869"/>
                  </a:lnTo>
                  <a:lnTo>
                    <a:pt x="813316" y="1806869"/>
                  </a:lnTo>
                  <a:lnTo>
                    <a:pt x="911900" y="1708285"/>
                  </a:lnTo>
                  <a:lnTo>
                    <a:pt x="893469" y="1639276"/>
                  </a:lnTo>
                  <a:cubicBezTo>
                    <a:pt x="891326" y="1637562"/>
                    <a:pt x="889183" y="1636276"/>
                    <a:pt x="887468" y="1634133"/>
                  </a:cubicBezTo>
                  <a:cubicBezTo>
                    <a:pt x="870752" y="1617417"/>
                    <a:pt x="870752" y="1590413"/>
                    <a:pt x="887468" y="1573268"/>
                  </a:cubicBezTo>
                  <a:cubicBezTo>
                    <a:pt x="904185" y="1556552"/>
                    <a:pt x="931617" y="1556552"/>
                    <a:pt x="948333" y="1573268"/>
                  </a:cubicBezTo>
                  <a:cubicBezTo>
                    <a:pt x="965049" y="1589984"/>
                    <a:pt x="965049" y="1616988"/>
                    <a:pt x="948333" y="1633704"/>
                  </a:cubicBezTo>
                  <a:cubicBezTo>
                    <a:pt x="941904" y="1640134"/>
                    <a:pt x="934188" y="1644420"/>
                    <a:pt x="926045" y="1645706"/>
                  </a:cubicBezTo>
                  <a:lnTo>
                    <a:pt x="942761" y="1708714"/>
                  </a:lnTo>
                  <a:lnTo>
                    <a:pt x="944904" y="1716857"/>
                  </a:lnTo>
                  <a:lnTo>
                    <a:pt x="842891" y="1819299"/>
                  </a:lnTo>
                  <a:lnTo>
                    <a:pt x="842891" y="1896451"/>
                  </a:lnTo>
                  <a:lnTo>
                    <a:pt x="842891" y="1902452"/>
                  </a:lnTo>
                  <a:lnTo>
                    <a:pt x="417267" y="2328077"/>
                  </a:lnTo>
                  <a:cubicBezTo>
                    <a:pt x="427125" y="2335364"/>
                    <a:pt x="436983" y="2343079"/>
                    <a:pt x="446842" y="2350794"/>
                  </a:cubicBezTo>
                  <a:lnTo>
                    <a:pt x="862608" y="1935028"/>
                  </a:lnTo>
                  <a:lnTo>
                    <a:pt x="884896" y="1852303"/>
                  </a:lnTo>
                  <a:lnTo>
                    <a:pt x="885754" y="1848874"/>
                  </a:lnTo>
                  <a:lnTo>
                    <a:pt x="1008340" y="1726287"/>
                  </a:lnTo>
                  <a:lnTo>
                    <a:pt x="1008340" y="1515832"/>
                  </a:lnTo>
                  <a:cubicBezTo>
                    <a:pt x="1007912" y="1515404"/>
                    <a:pt x="1007483" y="1515404"/>
                    <a:pt x="1007055" y="1514975"/>
                  </a:cubicBezTo>
                  <a:cubicBezTo>
                    <a:pt x="990338" y="1498259"/>
                    <a:pt x="990338" y="1470827"/>
                    <a:pt x="1007055" y="1454110"/>
                  </a:cubicBezTo>
                  <a:cubicBezTo>
                    <a:pt x="1023771" y="1437394"/>
                    <a:pt x="1050774" y="1437394"/>
                    <a:pt x="1067491" y="1454539"/>
                  </a:cubicBezTo>
                  <a:cubicBezTo>
                    <a:pt x="1084207" y="1471255"/>
                    <a:pt x="1084207" y="1498259"/>
                    <a:pt x="1067491" y="1514975"/>
                  </a:cubicBezTo>
                  <a:cubicBezTo>
                    <a:pt x="1059347" y="1523119"/>
                    <a:pt x="1048203" y="1527834"/>
                    <a:pt x="1037487" y="1527834"/>
                  </a:cubicBezTo>
                  <a:lnTo>
                    <a:pt x="1037487" y="1732717"/>
                  </a:lnTo>
                  <a:lnTo>
                    <a:pt x="1037487" y="1738717"/>
                  </a:lnTo>
                  <a:lnTo>
                    <a:pt x="911471" y="1864733"/>
                  </a:lnTo>
                  <a:lnTo>
                    <a:pt x="889611" y="1946601"/>
                  </a:lnTo>
                  <a:lnTo>
                    <a:pt x="888754" y="1950458"/>
                  </a:lnTo>
                  <a:lnTo>
                    <a:pt x="469559" y="2369654"/>
                  </a:lnTo>
                  <a:cubicBezTo>
                    <a:pt x="472988" y="2372225"/>
                    <a:pt x="476417" y="2375226"/>
                    <a:pt x="479417" y="2377797"/>
                  </a:cubicBezTo>
                  <a:lnTo>
                    <a:pt x="1033201" y="1824014"/>
                  </a:lnTo>
                  <a:lnTo>
                    <a:pt x="1039202" y="1824014"/>
                  </a:lnTo>
                  <a:lnTo>
                    <a:pt x="1113354" y="1823585"/>
                  </a:lnTo>
                  <a:cubicBezTo>
                    <a:pt x="1115497" y="1818442"/>
                    <a:pt x="1118926" y="1813298"/>
                    <a:pt x="1123212" y="1809012"/>
                  </a:cubicBezTo>
                  <a:cubicBezTo>
                    <a:pt x="1139928" y="1792296"/>
                    <a:pt x="1166932" y="1792296"/>
                    <a:pt x="1184077" y="1809012"/>
                  </a:cubicBezTo>
                  <a:cubicBezTo>
                    <a:pt x="1200793" y="1825728"/>
                    <a:pt x="1200793" y="1852732"/>
                    <a:pt x="1184077" y="1869448"/>
                  </a:cubicBezTo>
                  <a:cubicBezTo>
                    <a:pt x="1167360" y="1886164"/>
                    <a:pt x="1140357" y="1886164"/>
                    <a:pt x="1123641" y="1869448"/>
                  </a:cubicBezTo>
                  <a:cubicBezTo>
                    <a:pt x="1118926" y="1864733"/>
                    <a:pt x="1115497" y="1858732"/>
                    <a:pt x="1113354" y="1852732"/>
                  </a:cubicBezTo>
                  <a:lnTo>
                    <a:pt x="1046488" y="1852732"/>
                  </a:lnTo>
                  <a:lnTo>
                    <a:pt x="502563" y="2396657"/>
                  </a:lnTo>
                  <a:cubicBezTo>
                    <a:pt x="511564" y="2404372"/>
                    <a:pt x="520565" y="2411659"/>
                    <a:pt x="529566" y="2419374"/>
                  </a:cubicBezTo>
                  <a:lnTo>
                    <a:pt x="869466" y="2079474"/>
                  </a:lnTo>
                  <a:cubicBezTo>
                    <a:pt x="870323" y="2078617"/>
                    <a:pt x="871609" y="2077331"/>
                    <a:pt x="872895" y="2076474"/>
                  </a:cubicBezTo>
                  <a:cubicBezTo>
                    <a:pt x="873324" y="2065758"/>
                    <a:pt x="877181" y="2055471"/>
                    <a:pt x="885325" y="2047327"/>
                  </a:cubicBezTo>
                  <a:cubicBezTo>
                    <a:pt x="902041" y="2030611"/>
                    <a:pt x="929045" y="2030611"/>
                    <a:pt x="946190" y="2047327"/>
                  </a:cubicBezTo>
                  <a:cubicBezTo>
                    <a:pt x="962906" y="2064044"/>
                    <a:pt x="962906" y="2091047"/>
                    <a:pt x="946190" y="2107763"/>
                  </a:cubicBezTo>
                  <a:cubicBezTo>
                    <a:pt x="936760" y="2117193"/>
                    <a:pt x="924330" y="2121051"/>
                    <a:pt x="912328" y="2119765"/>
                  </a:cubicBezTo>
                  <a:cubicBezTo>
                    <a:pt x="911900" y="2120194"/>
                    <a:pt x="911900" y="2120194"/>
                    <a:pt x="911471" y="2120622"/>
                  </a:cubicBezTo>
                  <a:lnTo>
                    <a:pt x="574143" y="2457950"/>
                  </a:lnTo>
                  <a:cubicBezTo>
                    <a:pt x="584430" y="2467380"/>
                    <a:pt x="595146" y="2476810"/>
                    <a:pt x="605433" y="2486668"/>
                  </a:cubicBezTo>
                  <a:lnTo>
                    <a:pt x="1013913" y="2078188"/>
                  </a:lnTo>
                  <a:lnTo>
                    <a:pt x="1013913" y="1989892"/>
                  </a:lnTo>
                  <a:cubicBezTo>
                    <a:pt x="1010912" y="1988177"/>
                    <a:pt x="1007483" y="1986034"/>
                    <a:pt x="1004912" y="1983462"/>
                  </a:cubicBezTo>
                  <a:cubicBezTo>
                    <a:pt x="988195" y="1966746"/>
                    <a:pt x="988624" y="1939314"/>
                    <a:pt x="1005340" y="1922597"/>
                  </a:cubicBezTo>
                  <a:cubicBezTo>
                    <a:pt x="1022057" y="1905881"/>
                    <a:pt x="1049060" y="1905881"/>
                    <a:pt x="1065776" y="1922597"/>
                  </a:cubicBezTo>
                  <a:cubicBezTo>
                    <a:pt x="1082493" y="1939314"/>
                    <a:pt x="1082493" y="1966317"/>
                    <a:pt x="1065776" y="1983034"/>
                  </a:cubicBezTo>
                  <a:cubicBezTo>
                    <a:pt x="1061919" y="1986891"/>
                    <a:pt x="1057632" y="1989892"/>
                    <a:pt x="1052917" y="1992035"/>
                  </a:cubicBezTo>
                  <a:lnTo>
                    <a:pt x="1052917" y="2086332"/>
                  </a:lnTo>
                  <a:lnTo>
                    <a:pt x="1052917" y="2094476"/>
                  </a:lnTo>
                  <a:lnTo>
                    <a:pt x="634151" y="2513243"/>
                  </a:lnTo>
                  <a:cubicBezTo>
                    <a:pt x="644438" y="2523530"/>
                    <a:pt x="655153" y="2533388"/>
                    <a:pt x="665440" y="2544104"/>
                  </a:cubicBezTo>
                  <a:lnTo>
                    <a:pt x="1260801" y="1948744"/>
                  </a:lnTo>
                  <a:lnTo>
                    <a:pt x="1260801" y="1797010"/>
                  </a:lnTo>
                  <a:lnTo>
                    <a:pt x="1260801" y="1785009"/>
                  </a:lnTo>
                  <a:lnTo>
                    <a:pt x="1349097" y="1696712"/>
                  </a:lnTo>
                  <a:lnTo>
                    <a:pt x="1361099" y="1696712"/>
                  </a:lnTo>
                  <a:lnTo>
                    <a:pt x="1497830" y="1697141"/>
                  </a:lnTo>
                  <a:lnTo>
                    <a:pt x="1502117" y="1692854"/>
                  </a:lnTo>
                  <a:cubicBezTo>
                    <a:pt x="1349955" y="1277088"/>
                    <a:pt x="1301091" y="844177"/>
                    <a:pt x="1353812" y="435269"/>
                  </a:cubicBezTo>
                  <a:cubicBezTo>
                    <a:pt x="1336239" y="431411"/>
                    <a:pt x="1319951" y="423267"/>
                    <a:pt x="1304520" y="413837"/>
                  </a:cubicBezTo>
                  <a:cubicBezTo>
                    <a:pt x="1299377" y="410837"/>
                    <a:pt x="1294662" y="407837"/>
                    <a:pt x="1289947" y="404408"/>
                  </a:cubicBezTo>
                  <a:lnTo>
                    <a:pt x="1289947" y="467416"/>
                  </a:lnTo>
                  <a:cubicBezTo>
                    <a:pt x="1291662" y="468701"/>
                    <a:pt x="1293805" y="470416"/>
                    <a:pt x="1295519" y="472130"/>
                  </a:cubicBezTo>
                  <a:cubicBezTo>
                    <a:pt x="1312236" y="488847"/>
                    <a:pt x="1312236" y="516279"/>
                    <a:pt x="1295519" y="532995"/>
                  </a:cubicBezTo>
                  <a:cubicBezTo>
                    <a:pt x="1278803" y="549712"/>
                    <a:pt x="1251800" y="549712"/>
                    <a:pt x="1234655" y="532995"/>
                  </a:cubicBezTo>
                  <a:cubicBezTo>
                    <a:pt x="1217938" y="516279"/>
                    <a:pt x="1217938" y="489275"/>
                    <a:pt x="1234655" y="472559"/>
                  </a:cubicBezTo>
                  <a:cubicBezTo>
                    <a:pt x="1241941" y="465272"/>
                    <a:pt x="1250942" y="461415"/>
                    <a:pt x="1260801" y="460558"/>
                  </a:cubicBezTo>
                  <a:lnTo>
                    <a:pt x="1260801" y="388120"/>
                  </a:lnTo>
                  <a:lnTo>
                    <a:pt x="1260801" y="384262"/>
                  </a:lnTo>
                  <a:cubicBezTo>
                    <a:pt x="1246227" y="373547"/>
                    <a:pt x="1232083" y="362402"/>
                    <a:pt x="1217938" y="351258"/>
                  </a:cubicBezTo>
                  <a:cubicBezTo>
                    <a:pt x="1199507" y="336256"/>
                    <a:pt x="1180648" y="321254"/>
                    <a:pt x="1166503" y="301966"/>
                  </a:cubicBezTo>
                  <a:cubicBezTo>
                    <a:pt x="1162217" y="296394"/>
                    <a:pt x="1158788" y="289965"/>
                    <a:pt x="1157073" y="283107"/>
                  </a:cubicBezTo>
                  <a:lnTo>
                    <a:pt x="1132642" y="307538"/>
                  </a:lnTo>
                  <a:lnTo>
                    <a:pt x="1132642" y="342686"/>
                  </a:lnTo>
                  <a:cubicBezTo>
                    <a:pt x="1147644" y="337542"/>
                    <a:pt x="1165217" y="340971"/>
                    <a:pt x="1177647" y="352973"/>
                  </a:cubicBezTo>
                  <a:cubicBezTo>
                    <a:pt x="1194364" y="369689"/>
                    <a:pt x="1194364" y="396692"/>
                    <a:pt x="1177647" y="413409"/>
                  </a:cubicBezTo>
                  <a:cubicBezTo>
                    <a:pt x="1160931" y="430125"/>
                    <a:pt x="1133499" y="430125"/>
                    <a:pt x="1116783" y="413409"/>
                  </a:cubicBezTo>
                  <a:cubicBezTo>
                    <a:pt x="1101352" y="397978"/>
                    <a:pt x="1100495" y="373547"/>
                    <a:pt x="1113354" y="356830"/>
                  </a:cubicBezTo>
                  <a:lnTo>
                    <a:pt x="1113354" y="303681"/>
                  </a:lnTo>
                  <a:lnTo>
                    <a:pt x="1113782" y="299395"/>
                  </a:lnTo>
                  <a:lnTo>
                    <a:pt x="1156216" y="256961"/>
                  </a:lnTo>
                  <a:cubicBezTo>
                    <a:pt x="1157502" y="228671"/>
                    <a:pt x="1161788" y="200811"/>
                    <a:pt x="1168646" y="173379"/>
                  </a:cubicBezTo>
                  <a:cubicBezTo>
                    <a:pt x="1168646" y="172950"/>
                    <a:pt x="1169075" y="172522"/>
                    <a:pt x="1169075" y="171664"/>
                  </a:cubicBezTo>
                  <a:cubicBezTo>
                    <a:pt x="1152359" y="186666"/>
                    <a:pt x="1126641" y="186238"/>
                    <a:pt x="1110782" y="169950"/>
                  </a:cubicBezTo>
                  <a:cubicBezTo>
                    <a:pt x="1109067" y="168235"/>
                    <a:pt x="1107782" y="166092"/>
                    <a:pt x="1106067" y="164378"/>
                  </a:cubicBezTo>
                  <a:lnTo>
                    <a:pt x="1051203" y="163949"/>
                  </a:lnTo>
                  <a:lnTo>
                    <a:pt x="1043059" y="163949"/>
                  </a:lnTo>
                  <a:lnTo>
                    <a:pt x="880182" y="3215"/>
                  </a:lnTo>
                  <a:lnTo>
                    <a:pt x="776454" y="3215"/>
                  </a:lnTo>
                  <a:cubicBezTo>
                    <a:pt x="776026" y="7072"/>
                    <a:pt x="775168" y="10930"/>
                    <a:pt x="774740" y="14359"/>
                  </a:cubicBezTo>
                  <a:cubicBezTo>
                    <a:pt x="773883" y="19074"/>
                    <a:pt x="772597" y="23789"/>
                    <a:pt x="771740" y="28504"/>
                  </a:cubicBezTo>
                  <a:lnTo>
                    <a:pt x="861751" y="28504"/>
                  </a:lnTo>
                  <a:lnTo>
                    <a:pt x="869895" y="28504"/>
                  </a:lnTo>
                  <a:lnTo>
                    <a:pt x="1057204" y="215384"/>
                  </a:lnTo>
                  <a:cubicBezTo>
                    <a:pt x="1061490" y="219670"/>
                    <a:pt x="1063633" y="225671"/>
                    <a:pt x="1062776" y="231672"/>
                  </a:cubicBezTo>
                  <a:cubicBezTo>
                    <a:pt x="1071777" y="247960"/>
                    <a:pt x="1069205" y="268962"/>
                    <a:pt x="1055489" y="283107"/>
                  </a:cubicBezTo>
                  <a:cubicBezTo>
                    <a:pt x="1038773" y="299823"/>
                    <a:pt x="1011770" y="299823"/>
                    <a:pt x="995053" y="283107"/>
                  </a:cubicBezTo>
                  <a:cubicBezTo>
                    <a:pt x="978337" y="266390"/>
                    <a:pt x="977908" y="239387"/>
                    <a:pt x="994625" y="222242"/>
                  </a:cubicBezTo>
                  <a:cubicBezTo>
                    <a:pt x="997196" y="219670"/>
                    <a:pt x="999768" y="217527"/>
                    <a:pt x="1002340" y="215813"/>
                  </a:cubicBezTo>
                  <a:lnTo>
                    <a:pt x="853607" y="67080"/>
                  </a:lnTo>
                  <a:lnTo>
                    <a:pt x="758881" y="67080"/>
                  </a:lnTo>
                  <a:cubicBezTo>
                    <a:pt x="755452" y="74795"/>
                    <a:pt x="751594" y="82510"/>
                    <a:pt x="746879" y="89797"/>
                  </a:cubicBezTo>
                  <a:cubicBezTo>
                    <a:pt x="745593" y="91940"/>
                    <a:pt x="744307" y="93655"/>
                    <a:pt x="742593" y="95798"/>
                  </a:cubicBezTo>
                  <a:lnTo>
                    <a:pt x="844177" y="95798"/>
                  </a:lnTo>
                  <a:lnTo>
                    <a:pt x="848035" y="95798"/>
                  </a:lnTo>
                  <a:lnTo>
                    <a:pt x="958191" y="205954"/>
                  </a:lnTo>
                  <a:lnTo>
                    <a:pt x="958191" y="209812"/>
                  </a:lnTo>
                  <a:lnTo>
                    <a:pt x="958191" y="369260"/>
                  </a:lnTo>
                  <a:lnTo>
                    <a:pt x="1120212" y="531281"/>
                  </a:lnTo>
                  <a:lnTo>
                    <a:pt x="1167360" y="530852"/>
                  </a:lnTo>
                  <a:lnTo>
                    <a:pt x="1171647" y="530852"/>
                  </a:lnTo>
                  <a:lnTo>
                    <a:pt x="1250514" y="609719"/>
                  </a:lnTo>
                  <a:lnTo>
                    <a:pt x="1250514" y="613577"/>
                  </a:lnTo>
                  <a:lnTo>
                    <a:pt x="1250514" y="659868"/>
                  </a:lnTo>
                  <a:lnTo>
                    <a:pt x="1250514" y="664154"/>
                  </a:lnTo>
                  <a:lnTo>
                    <a:pt x="1160931" y="753737"/>
                  </a:lnTo>
                  <a:lnTo>
                    <a:pt x="1156645" y="753737"/>
                  </a:lnTo>
                  <a:lnTo>
                    <a:pt x="1068348" y="753737"/>
                  </a:lnTo>
                  <a:cubicBezTo>
                    <a:pt x="1068777" y="764881"/>
                    <a:pt x="1064490" y="776454"/>
                    <a:pt x="1055918" y="785027"/>
                  </a:cubicBezTo>
                  <a:cubicBezTo>
                    <a:pt x="1039202" y="801743"/>
                    <a:pt x="1012198" y="801743"/>
                    <a:pt x="995053" y="784598"/>
                  </a:cubicBezTo>
                  <a:cubicBezTo>
                    <a:pt x="978337" y="767882"/>
                    <a:pt x="978337" y="740878"/>
                    <a:pt x="995053" y="724162"/>
                  </a:cubicBezTo>
                  <a:cubicBezTo>
                    <a:pt x="1011770" y="707446"/>
                    <a:pt x="1038773" y="707017"/>
                    <a:pt x="1055489" y="723733"/>
                  </a:cubicBezTo>
                  <a:cubicBezTo>
                    <a:pt x="1058490" y="726734"/>
                    <a:pt x="1060633" y="730163"/>
                    <a:pt x="1062776" y="733592"/>
                  </a:cubicBezTo>
                  <a:lnTo>
                    <a:pt x="1152359" y="733592"/>
                  </a:lnTo>
                  <a:lnTo>
                    <a:pt x="1230368" y="655582"/>
                  </a:lnTo>
                  <a:lnTo>
                    <a:pt x="1230797" y="617434"/>
                  </a:lnTo>
                  <a:lnTo>
                    <a:pt x="1163074" y="551426"/>
                  </a:lnTo>
                  <a:lnTo>
                    <a:pt x="1115497" y="551426"/>
                  </a:lnTo>
                  <a:lnTo>
                    <a:pt x="1111211" y="550997"/>
                  </a:lnTo>
                  <a:lnTo>
                    <a:pt x="938475" y="378262"/>
                  </a:lnTo>
                  <a:lnTo>
                    <a:pt x="938475" y="374404"/>
                  </a:lnTo>
                  <a:lnTo>
                    <a:pt x="938475" y="214955"/>
                  </a:lnTo>
                  <a:lnTo>
                    <a:pt x="839891" y="116372"/>
                  </a:lnTo>
                  <a:lnTo>
                    <a:pt x="722876" y="116372"/>
                  </a:lnTo>
                  <a:cubicBezTo>
                    <a:pt x="712589" y="124944"/>
                    <a:pt x="701874" y="132659"/>
                    <a:pt x="692444" y="142089"/>
                  </a:cubicBezTo>
                  <a:lnTo>
                    <a:pt x="831318" y="142089"/>
                  </a:lnTo>
                  <a:lnTo>
                    <a:pt x="835605" y="142518"/>
                  </a:lnTo>
                  <a:lnTo>
                    <a:pt x="914900" y="221813"/>
                  </a:lnTo>
                  <a:lnTo>
                    <a:pt x="914900" y="393263"/>
                  </a:lnTo>
                  <a:lnTo>
                    <a:pt x="1126212" y="604576"/>
                  </a:lnTo>
                  <a:cubicBezTo>
                    <a:pt x="1142072" y="596432"/>
                    <a:pt x="1162217" y="599003"/>
                    <a:pt x="1175504" y="612291"/>
                  </a:cubicBezTo>
                  <a:cubicBezTo>
                    <a:pt x="1192221" y="629007"/>
                    <a:pt x="1192221" y="656011"/>
                    <a:pt x="1175504" y="673156"/>
                  </a:cubicBezTo>
                  <a:cubicBezTo>
                    <a:pt x="1158788" y="689872"/>
                    <a:pt x="1131785" y="689872"/>
                    <a:pt x="1114640" y="673156"/>
                  </a:cubicBezTo>
                  <a:cubicBezTo>
                    <a:pt x="1099209" y="657725"/>
                    <a:pt x="1098352" y="634151"/>
                    <a:pt x="1110782" y="617434"/>
                  </a:cubicBezTo>
                  <a:lnTo>
                    <a:pt x="894755" y="401407"/>
                  </a:lnTo>
                  <a:lnTo>
                    <a:pt x="894755" y="397550"/>
                  </a:lnTo>
                  <a:lnTo>
                    <a:pt x="895183" y="229957"/>
                  </a:lnTo>
                  <a:lnTo>
                    <a:pt x="827461" y="162235"/>
                  </a:lnTo>
                  <a:lnTo>
                    <a:pt x="674013" y="162235"/>
                  </a:lnTo>
                  <a:cubicBezTo>
                    <a:pt x="668441" y="167807"/>
                    <a:pt x="662869" y="173379"/>
                    <a:pt x="657297" y="179380"/>
                  </a:cubicBezTo>
                  <a:lnTo>
                    <a:pt x="820603" y="179380"/>
                  </a:lnTo>
                  <a:lnTo>
                    <a:pt x="824889" y="178951"/>
                  </a:lnTo>
                  <a:lnTo>
                    <a:pt x="878467" y="232529"/>
                  </a:lnTo>
                  <a:lnTo>
                    <a:pt x="878038" y="236387"/>
                  </a:lnTo>
                  <a:lnTo>
                    <a:pt x="878038" y="310110"/>
                  </a:lnTo>
                  <a:lnTo>
                    <a:pt x="878467" y="314396"/>
                  </a:lnTo>
                  <a:lnTo>
                    <a:pt x="819745" y="373118"/>
                  </a:lnTo>
                  <a:lnTo>
                    <a:pt x="819745" y="421124"/>
                  </a:lnTo>
                  <a:lnTo>
                    <a:pt x="908471" y="509849"/>
                  </a:lnTo>
                  <a:lnTo>
                    <a:pt x="908042" y="513707"/>
                  </a:lnTo>
                  <a:lnTo>
                    <a:pt x="908042" y="595574"/>
                  </a:lnTo>
                  <a:cubicBezTo>
                    <a:pt x="917043" y="596860"/>
                    <a:pt x="925616" y="600289"/>
                    <a:pt x="932474" y="607147"/>
                  </a:cubicBezTo>
                  <a:cubicBezTo>
                    <a:pt x="949190" y="623864"/>
                    <a:pt x="949190" y="650867"/>
                    <a:pt x="932474" y="668012"/>
                  </a:cubicBezTo>
                  <a:cubicBezTo>
                    <a:pt x="915757" y="684728"/>
                    <a:pt x="888325" y="684728"/>
                    <a:pt x="871609" y="668012"/>
                  </a:cubicBezTo>
                  <a:cubicBezTo>
                    <a:pt x="854893" y="651296"/>
                    <a:pt x="854893" y="624292"/>
                    <a:pt x="872038" y="607147"/>
                  </a:cubicBezTo>
                  <a:cubicBezTo>
                    <a:pt x="876753" y="602432"/>
                    <a:pt x="882325" y="599432"/>
                    <a:pt x="888325" y="597289"/>
                  </a:cubicBezTo>
                  <a:lnTo>
                    <a:pt x="888325" y="517565"/>
                  </a:lnTo>
                  <a:lnTo>
                    <a:pt x="800029" y="429268"/>
                  </a:lnTo>
                  <a:lnTo>
                    <a:pt x="799600" y="424982"/>
                  </a:lnTo>
                  <a:lnTo>
                    <a:pt x="800029" y="368403"/>
                  </a:lnTo>
                  <a:lnTo>
                    <a:pt x="800029" y="364117"/>
                  </a:lnTo>
                  <a:lnTo>
                    <a:pt x="858750" y="305395"/>
                  </a:lnTo>
                  <a:lnTo>
                    <a:pt x="858750" y="239816"/>
                  </a:lnTo>
                  <a:lnTo>
                    <a:pt x="816745" y="197810"/>
                  </a:lnTo>
                  <a:lnTo>
                    <a:pt x="638008" y="197810"/>
                  </a:lnTo>
                  <a:cubicBezTo>
                    <a:pt x="619149" y="217099"/>
                    <a:pt x="599861" y="236387"/>
                    <a:pt x="581001" y="255675"/>
                  </a:cubicBezTo>
                  <a:lnTo>
                    <a:pt x="738735" y="255246"/>
                  </a:lnTo>
                  <a:cubicBezTo>
                    <a:pt x="740878" y="250960"/>
                    <a:pt x="743450" y="247102"/>
                    <a:pt x="746879" y="243673"/>
                  </a:cubicBezTo>
                  <a:cubicBezTo>
                    <a:pt x="763596" y="226957"/>
                    <a:pt x="790599" y="226957"/>
                    <a:pt x="807315" y="243673"/>
                  </a:cubicBezTo>
                  <a:cubicBezTo>
                    <a:pt x="824032" y="260390"/>
                    <a:pt x="824460" y="287822"/>
                    <a:pt x="807744" y="304538"/>
                  </a:cubicBezTo>
                  <a:cubicBezTo>
                    <a:pt x="791028" y="321254"/>
                    <a:pt x="763596" y="321254"/>
                    <a:pt x="746879" y="304109"/>
                  </a:cubicBezTo>
                  <a:cubicBezTo>
                    <a:pt x="738735" y="295966"/>
                    <a:pt x="734878" y="285679"/>
                    <a:pt x="734449" y="274963"/>
                  </a:cubicBezTo>
                  <a:lnTo>
                    <a:pt x="561713" y="274963"/>
                  </a:lnTo>
                  <a:cubicBezTo>
                    <a:pt x="557427" y="279249"/>
                    <a:pt x="553569" y="283535"/>
                    <a:pt x="549283" y="287393"/>
                  </a:cubicBezTo>
                  <a:lnTo>
                    <a:pt x="686443" y="287393"/>
                  </a:lnTo>
                  <a:lnTo>
                    <a:pt x="690729" y="287822"/>
                  </a:lnTo>
                  <a:lnTo>
                    <a:pt x="754594" y="351687"/>
                  </a:lnTo>
                  <a:lnTo>
                    <a:pt x="755023" y="355973"/>
                  </a:lnTo>
                  <a:lnTo>
                    <a:pt x="755023" y="475559"/>
                  </a:lnTo>
                  <a:lnTo>
                    <a:pt x="761452" y="481989"/>
                  </a:lnTo>
                  <a:cubicBezTo>
                    <a:pt x="778169" y="470845"/>
                    <a:pt x="800457" y="472559"/>
                    <a:pt x="815459" y="487132"/>
                  </a:cubicBezTo>
                  <a:cubicBezTo>
                    <a:pt x="832176" y="503849"/>
                    <a:pt x="832176" y="530852"/>
                    <a:pt x="815459" y="547997"/>
                  </a:cubicBezTo>
                  <a:cubicBezTo>
                    <a:pt x="798743" y="564713"/>
                    <a:pt x="771740" y="564713"/>
                    <a:pt x="755023" y="547997"/>
                  </a:cubicBezTo>
                  <a:cubicBezTo>
                    <a:pt x="740878" y="533852"/>
                    <a:pt x="738735" y="512850"/>
                    <a:pt x="748165" y="496562"/>
                  </a:cubicBezTo>
                  <a:lnTo>
                    <a:pt x="735735" y="484132"/>
                  </a:lnTo>
                  <a:lnTo>
                    <a:pt x="735735" y="479846"/>
                  </a:lnTo>
                  <a:lnTo>
                    <a:pt x="735735" y="361117"/>
                  </a:lnTo>
                  <a:lnTo>
                    <a:pt x="683014" y="308396"/>
                  </a:lnTo>
                  <a:lnTo>
                    <a:pt x="538139" y="308396"/>
                  </a:lnTo>
                  <a:lnTo>
                    <a:pt x="533853" y="307967"/>
                  </a:lnTo>
                  <a:lnTo>
                    <a:pt x="532138" y="306253"/>
                  </a:lnTo>
                  <a:cubicBezTo>
                    <a:pt x="529566" y="308824"/>
                    <a:pt x="526566" y="311825"/>
                    <a:pt x="523994" y="314396"/>
                  </a:cubicBezTo>
                  <a:lnTo>
                    <a:pt x="589145" y="379547"/>
                  </a:lnTo>
                  <a:lnTo>
                    <a:pt x="623007" y="379547"/>
                  </a:lnTo>
                  <a:cubicBezTo>
                    <a:pt x="624721" y="371832"/>
                    <a:pt x="628150" y="364117"/>
                    <a:pt x="634151" y="358116"/>
                  </a:cubicBezTo>
                  <a:cubicBezTo>
                    <a:pt x="650867" y="341400"/>
                    <a:pt x="677871" y="341400"/>
                    <a:pt x="694587" y="358116"/>
                  </a:cubicBezTo>
                  <a:cubicBezTo>
                    <a:pt x="711303" y="374833"/>
                    <a:pt x="711732" y="401836"/>
                    <a:pt x="695016" y="418981"/>
                  </a:cubicBezTo>
                  <a:cubicBezTo>
                    <a:pt x="678299" y="435697"/>
                    <a:pt x="650867" y="435697"/>
                    <a:pt x="634151" y="418981"/>
                  </a:cubicBezTo>
                  <a:cubicBezTo>
                    <a:pt x="628579" y="413409"/>
                    <a:pt x="625150" y="406551"/>
                    <a:pt x="623435" y="399264"/>
                  </a:cubicBezTo>
                  <a:lnTo>
                    <a:pt x="581430" y="399264"/>
                  </a:lnTo>
                  <a:lnTo>
                    <a:pt x="508135" y="327684"/>
                  </a:lnTo>
                  <a:cubicBezTo>
                    <a:pt x="504277" y="331541"/>
                    <a:pt x="500420" y="335399"/>
                    <a:pt x="496562" y="339257"/>
                  </a:cubicBezTo>
                  <a:cubicBezTo>
                    <a:pt x="493562" y="342257"/>
                    <a:pt x="490561" y="345257"/>
                    <a:pt x="487561" y="347829"/>
                  </a:cubicBezTo>
                  <a:lnTo>
                    <a:pt x="947904" y="807744"/>
                  </a:lnTo>
                  <a:lnTo>
                    <a:pt x="947904" y="818031"/>
                  </a:lnTo>
                  <a:lnTo>
                    <a:pt x="947904" y="1055918"/>
                  </a:lnTo>
                  <a:lnTo>
                    <a:pt x="989481" y="1097494"/>
                  </a:lnTo>
                  <a:lnTo>
                    <a:pt x="1207651" y="1097066"/>
                  </a:lnTo>
                  <a:lnTo>
                    <a:pt x="1281803" y="1022914"/>
                  </a:lnTo>
                  <a:cubicBezTo>
                    <a:pt x="1284375" y="1028914"/>
                    <a:pt x="1287375" y="1034486"/>
                    <a:pt x="1290804" y="1040059"/>
                  </a:cubicBezTo>
                  <a:cubicBezTo>
                    <a:pt x="1296377" y="1048631"/>
                    <a:pt x="1302377" y="1057204"/>
                    <a:pt x="1309235" y="1064919"/>
                  </a:cubicBezTo>
                  <a:lnTo>
                    <a:pt x="1228225" y="1145929"/>
                  </a:lnTo>
                  <a:lnTo>
                    <a:pt x="1218367" y="1145929"/>
                  </a:lnTo>
                  <a:lnTo>
                    <a:pt x="979194" y="1145929"/>
                  </a:lnTo>
                  <a:lnTo>
                    <a:pt x="968907" y="1145929"/>
                  </a:lnTo>
                  <a:lnTo>
                    <a:pt x="898184" y="1075206"/>
                  </a:lnTo>
                  <a:lnTo>
                    <a:pt x="898184" y="1064919"/>
                  </a:lnTo>
                  <a:lnTo>
                    <a:pt x="898612" y="827032"/>
                  </a:lnTo>
                  <a:lnTo>
                    <a:pt x="452414" y="381691"/>
                  </a:lnTo>
                  <a:cubicBezTo>
                    <a:pt x="442127" y="391120"/>
                    <a:pt x="431840" y="400550"/>
                    <a:pt x="420696" y="409551"/>
                  </a:cubicBezTo>
                  <a:cubicBezTo>
                    <a:pt x="418981" y="410837"/>
                    <a:pt x="416838" y="412123"/>
                    <a:pt x="414695" y="412980"/>
                  </a:cubicBezTo>
                  <a:lnTo>
                    <a:pt x="816316" y="814602"/>
                  </a:lnTo>
                  <a:lnTo>
                    <a:pt x="816745" y="822746"/>
                  </a:lnTo>
                  <a:lnTo>
                    <a:pt x="816745" y="978765"/>
                  </a:lnTo>
                  <a:cubicBezTo>
                    <a:pt x="829175" y="995482"/>
                    <a:pt x="827889" y="1019485"/>
                    <a:pt x="812459" y="1034486"/>
                  </a:cubicBezTo>
                  <a:cubicBezTo>
                    <a:pt x="795742" y="1051203"/>
                    <a:pt x="768739" y="1051203"/>
                    <a:pt x="752023" y="1034486"/>
                  </a:cubicBezTo>
                  <a:cubicBezTo>
                    <a:pt x="735306" y="1017770"/>
                    <a:pt x="735306" y="990767"/>
                    <a:pt x="752023" y="974050"/>
                  </a:cubicBezTo>
                  <a:cubicBezTo>
                    <a:pt x="759309" y="966764"/>
                    <a:pt x="768310" y="963335"/>
                    <a:pt x="777312" y="962049"/>
                  </a:cubicBezTo>
                  <a:lnTo>
                    <a:pt x="777312" y="830890"/>
                  </a:lnTo>
                  <a:lnTo>
                    <a:pt x="358973" y="412552"/>
                  </a:lnTo>
                  <a:cubicBezTo>
                    <a:pt x="352973" y="412980"/>
                    <a:pt x="347401" y="413409"/>
                    <a:pt x="341400" y="413837"/>
                  </a:cubicBezTo>
                  <a:lnTo>
                    <a:pt x="553998" y="626436"/>
                  </a:lnTo>
                  <a:lnTo>
                    <a:pt x="553998" y="630293"/>
                  </a:lnTo>
                  <a:lnTo>
                    <a:pt x="553569" y="719447"/>
                  </a:lnTo>
                  <a:cubicBezTo>
                    <a:pt x="559570" y="721590"/>
                    <a:pt x="565142" y="724591"/>
                    <a:pt x="569857" y="729306"/>
                  </a:cubicBezTo>
                  <a:cubicBezTo>
                    <a:pt x="586573" y="746022"/>
                    <a:pt x="586573" y="773025"/>
                    <a:pt x="569857" y="790170"/>
                  </a:cubicBezTo>
                  <a:cubicBezTo>
                    <a:pt x="553141" y="806887"/>
                    <a:pt x="526137" y="806887"/>
                    <a:pt x="508992" y="790170"/>
                  </a:cubicBezTo>
                  <a:cubicBezTo>
                    <a:pt x="492276" y="773454"/>
                    <a:pt x="492276" y="746451"/>
                    <a:pt x="508992" y="729734"/>
                  </a:cubicBezTo>
                  <a:cubicBezTo>
                    <a:pt x="515850" y="722876"/>
                    <a:pt x="524851" y="719018"/>
                    <a:pt x="533853" y="717733"/>
                  </a:cubicBezTo>
                  <a:lnTo>
                    <a:pt x="533853" y="634579"/>
                  </a:lnTo>
                  <a:lnTo>
                    <a:pt x="316111" y="416838"/>
                  </a:lnTo>
                  <a:cubicBezTo>
                    <a:pt x="289536" y="420695"/>
                    <a:pt x="263390" y="427982"/>
                    <a:pt x="240673" y="442555"/>
                  </a:cubicBezTo>
                  <a:cubicBezTo>
                    <a:pt x="239387" y="443413"/>
                    <a:pt x="238530" y="443841"/>
                    <a:pt x="237244" y="444698"/>
                  </a:cubicBezTo>
                  <a:lnTo>
                    <a:pt x="391549" y="599003"/>
                  </a:lnTo>
                  <a:cubicBezTo>
                    <a:pt x="407837" y="589145"/>
                    <a:pt x="429268" y="591288"/>
                    <a:pt x="443841" y="605433"/>
                  </a:cubicBezTo>
                  <a:cubicBezTo>
                    <a:pt x="460558" y="622149"/>
                    <a:pt x="460986" y="649581"/>
                    <a:pt x="444270" y="666298"/>
                  </a:cubicBezTo>
                  <a:cubicBezTo>
                    <a:pt x="427553" y="683014"/>
                    <a:pt x="400122" y="682585"/>
                    <a:pt x="383405" y="665869"/>
                  </a:cubicBezTo>
                  <a:cubicBezTo>
                    <a:pt x="368832" y="651296"/>
                    <a:pt x="367117" y="629436"/>
                    <a:pt x="377833" y="612719"/>
                  </a:cubicBezTo>
                  <a:lnTo>
                    <a:pt x="221385" y="456271"/>
                  </a:lnTo>
                  <a:cubicBezTo>
                    <a:pt x="202525" y="468701"/>
                    <a:pt x="184523" y="482417"/>
                    <a:pt x="167378" y="496991"/>
                  </a:cubicBezTo>
                  <a:lnTo>
                    <a:pt x="527852" y="857464"/>
                  </a:lnTo>
                  <a:lnTo>
                    <a:pt x="622149" y="857036"/>
                  </a:lnTo>
                  <a:cubicBezTo>
                    <a:pt x="623864" y="854464"/>
                    <a:pt x="625578" y="851892"/>
                    <a:pt x="628150" y="849749"/>
                  </a:cubicBezTo>
                  <a:cubicBezTo>
                    <a:pt x="644866" y="833033"/>
                    <a:pt x="671870" y="833033"/>
                    <a:pt x="688586" y="849749"/>
                  </a:cubicBezTo>
                  <a:cubicBezTo>
                    <a:pt x="705303" y="866466"/>
                    <a:pt x="705303" y="893469"/>
                    <a:pt x="688586" y="910614"/>
                  </a:cubicBezTo>
                  <a:cubicBezTo>
                    <a:pt x="671870" y="927330"/>
                    <a:pt x="644866" y="927330"/>
                    <a:pt x="628150" y="910614"/>
                  </a:cubicBezTo>
                  <a:cubicBezTo>
                    <a:pt x="619149" y="901613"/>
                    <a:pt x="614863" y="889183"/>
                    <a:pt x="615720" y="877181"/>
                  </a:cubicBezTo>
                  <a:lnTo>
                    <a:pt x="523566" y="877610"/>
                  </a:lnTo>
                  <a:lnTo>
                    <a:pt x="519708" y="877181"/>
                  </a:lnTo>
                  <a:lnTo>
                    <a:pt x="152376" y="509849"/>
                  </a:lnTo>
                  <a:cubicBezTo>
                    <a:pt x="139089" y="521851"/>
                    <a:pt x="126230" y="534281"/>
                    <a:pt x="113800" y="547568"/>
                  </a:cubicBezTo>
                  <a:lnTo>
                    <a:pt x="116372" y="547568"/>
                  </a:lnTo>
                  <a:lnTo>
                    <a:pt x="128802" y="547997"/>
                  </a:lnTo>
                  <a:lnTo>
                    <a:pt x="289965" y="709160"/>
                  </a:lnTo>
                  <a:cubicBezTo>
                    <a:pt x="304110" y="705731"/>
                    <a:pt x="319540" y="709160"/>
                    <a:pt x="330684" y="720304"/>
                  </a:cubicBezTo>
                  <a:cubicBezTo>
                    <a:pt x="347401" y="737021"/>
                    <a:pt x="347829" y="764453"/>
                    <a:pt x="331113" y="781169"/>
                  </a:cubicBezTo>
                  <a:cubicBezTo>
                    <a:pt x="314396" y="797886"/>
                    <a:pt x="286965" y="797886"/>
                    <a:pt x="270248" y="780741"/>
                  </a:cubicBezTo>
                  <a:cubicBezTo>
                    <a:pt x="264676" y="775168"/>
                    <a:pt x="261676" y="768739"/>
                    <a:pt x="259532" y="761881"/>
                  </a:cubicBezTo>
                  <a:lnTo>
                    <a:pt x="104799" y="607147"/>
                  </a:lnTo>
                  <a:lnTo>
                    <a:pt x="66651" y="607147"/>
                  </a:lnTo>
                  <a:cubicBezTo>
                    <a:pt x="52935" y="626864"/>
                    <a:pt x="40076" y="647867"/>
                    <a:pt x="29361" y="669298"/>
                  </a:cubicBezTo>
                  <a:lnTo>
                    <a:pt x="88940" y="669298"/>
                  </a:lnTo>
                  <a:lnTo>
                    <a:pt x="93226" y="669727"/>
                  </a:lnTo>
                  <a:lnTo>
                    <a:pt x="268962" y="845463"/>
                  </a:lnTo>
                  <a:lnTo>
                    <a:pt x="395835" y="845463"/>
                  </a:lnTo>
                  <a:cubicBezTo>
                    <a:pt x="412552" y="833033"/>
                    <a:pt x="436126" y="834319"/>
                    <a:pt x="451128" y="849749"/>
                  </a:cubicBezTo>
                  <a:cubicBezTo>
                    <a:pt x="467844" y="866466"/>
                    <a:pt x="467844" y="893469"/>
                    <a:pt x="451128" y="910185"/>
                  </a:cubicBezTo>
                  <a:cubicBezTo>
                    <a:pt x="434412" y="926902"/>
                    <a:pt x="407408" y="926902"/>
                    <a:pt x="390263" y="910185"/>
                  </a:cubicBezTo>
                  <a:cubicBezTo>
                    <a:pt x="377833" y="897755"/>
                    <a:pt x="374833" y="880181"/>
                    <a:pt x="380405" y="865180"/>
                  </a:cubicBezTo>
                  <a:lnTo>
                    <a:pt x="263819" y="865180"/>
                  </a:lnTo>
                  <a:lnTo>
                    <a:pt x="259961" y="865180"/>
                  </a:lnTo>
                  <a:lnTo>
                    <a:pt x="83796" y="689015"/>
                  </a:lnTo>
                  <a:lnTo>
                    <a:pt x="19502" y="689015"/>
                  </a:lnTo>
                  <a:cubicBezTo>
                    <a:pt x="17359" y="706160"/>
                    <a:pt x="15645" y="723733"/>
                    <a:pt x="13930" y="741307"/>
                  </a:cubicBezTo>
                  <a:lnTo>
                    <a:pt x="87225" y="741307"/>
                  </a:lnTo>
                  <a:lnTo>
                    <a:pt x="93226" y="741307"/>
                  </a:lnTo>
                  <a:lnTo>
                    <a:pt x="253103" y="901184"/>
                  </a:lnTo>
                  <a:lnTo>
                    <a:pt x="344400" y="901184"/>
                  </a:lnTo>
                  <a:lnTo>
                    <a:pt x="350401" y="901184"/>
                  </a:lnTo>
                  <a:lnTo>
                    <a:pt x="426268" y="977051"/>
                  </a:lnTo>
                  <a:lnTo>
                    <a:pt x="502134" y="977051"/>
                  </a:lnTo>
                  <a:cubicBezTo>
                    <a:pt x="502134" y="977051"/>
                    <a:pt x="502563" y="977051"/>
                    <a:pt x="502563" y="977051"/>
                  </a:cubicBezTo>
                  <a:cubicBezTo>
                    <a:pt x="504277" y="974479"/>
                    <a:pt x="506421" y="971479"/>
                    <a:pt x="508564" y="969336"/>
                  </a:cubicBezTo>
                  <a:cubicBezTo>
                    <a:pt x="525280" y="952619"/>
                    <a:pt x="552712" y="952191"/>
                    <a:pt x="569428" y="968907"/>
                  </a:cubicBezTo>
                  <a:cubicBezTo>
                    <a:pt x="586145" y="985623"/>
                    <a:pt x="586145" y="1013055"/>
                    <a:pt x="569428" y="1029772"/>
                  </a:cubicBezTo>
                  <a:cubicBezTo>
                    <a:pt x="552712" y="1046488"/>
                    <a:pt x="525709" y="1046488"/>
                    <a:pt x="508564" y="1029772"/>
                  </a:cubicBezTo>
                  <a:cubicBezTo>
                    <a:pt x="501706" y="1022914"/>
                    <a:pt x="497848" y="1014770"/>
                    <a:pt x="496562" y="1006197"/>
                  </a:cubicBezTo>
                  <a:lnTo>
                    <a:pt x="420267" y="1006197"/>
                  </a:lnTo>
                  <a:lnTo>
                    <a:pt x="414266" y="1006197"/>
                  </a:lnTo>
                  <a:lnTo>
                    <a:pt x="338400" y="930331"/>
                  </a:lnTo>
                  <a:lnTo>
                    <a:pt x="247531" y="930759"/>
                  </a:lnTo>
                  <a:lnTo>
                    <a:pt x="241102" y="930331"/>
                  </a:lnTo>
                  <a:lnTo>
                    <a:pt x="81224" y="770453"/>
                  </a:lnTo>
                  <a:lnTo>
                    <a:pt x="11359" y="770453"/>
                  </a:lnTo>
                  <a:cubicBezTo>
                    <a:pt x="10073" y="785884"/>
                    <a:pt x="9215" y="801314"/>
                    <a:pt x="7930" y="816745"/>
                  </a:cubicBezTo>
                  <a:lnTo>
                    <a:pt x="78653" y="816745"/>
                  </a:lnTo>
                  <a:lnTo>
                    <a:pt x="353401" y="1091494"/>
                  </a:lnTo>
                  <a:lnTo>
                    <a:pt x="629865" y="1091494"/>
                  </a:lnTo>
                  <a:cubicBezTo>
                    <a:pt x="630722" y="1090636"/>
                    <a:pt x="631579" y="1089351"/>
                    <a:pt x="632436" y="1088493"/>
                  </a:cubicBezTo>
                  <a:cubicBezTo>
                    <a:pt x="649153" y="1071777"/>
                    <a:pt x="676585" y="1071348"/>
                    <a:pt x="693301" y="1088065"/>
                  </a:cubicBezTo>
                  <a:cubicBezTo>
                    <a:pt x="710017" y="1104781"/>
                    <a:pt x="710017" y="1132213"/>
                    <a:pt x="692872" y="1148929"/>
                  </a:cubicBezTo>
                  <a:cubicBezTo>
                    <a:pt x="676156" y="1165646"/>
                    <a:pt x="649153" y="1165646"/>
                    <a:pt x="632008" y="1148929"/>
                  </a:cubicBezTo>
                  <a:cubicBezTo>
                    <a:pt x="624292" y="1141214"/>
                    <a:pt x="620435" y="1130927"/>
                    <a:pt x="620006" y="1120640"/>
                  </a:cubicBezTo>
                  <a:lnTo>
                    <a:pt x="346972" y="1120211"/>
                  </a:lnTo>
                  <a:lnTo>
                    <a:pt x="340971" y="1120211"/>
                  </a:lnTo>
                  <a:lnTo>
                    <a:pt x="66223" y="845463"/>
                  </a:lnTo>
                  <a:lnTo>
                    <a:pt x="5786" y="845463"/>
                  </a:lnTo>
                  <a:cubicBezTo>
                    <a:pt x="4929" y="860893"/>
                    <a:pt x="4501" y="876752"/>
                    <a:pt x="4072" y="892183"/>
                  </a:cubicBezTo>
                  <a:lnTo>
                    <a:pt x="80367" y="892183"/>
                  </a:lnTo>
                  <a:lnTo>
                    <a:pt x="86368" y="892183"/>
                  </a:lnTo>
                  <a:lnTo>
                    <a:pt x="181094" y="986909"/>
                  </a:lnTo>
                  <a:lnTo>
                    <a:pt x="178951" y="995482"/>
                  </a:lnTo>
                  <a:lnTo>
                    <a:pt x="155377" y="1083350"/>
                  </a:lnTo>
                  <a:lnTo>
                    <a:pt x="156234" y="1084207"/>
                  </a:lnTo>
                  <a:cubicBezTo>
                    <a:pt x="172950" y="1068776"/>
                    <a:pt x="198668" y="1069634"/>
                    <a:pt x="214955" y="1085493"/>
                  </a:cubicBezTo>
                  <a:cubicBezTo>
                    <a:pt x="231672" y="1102209"/>
                    <a:pt x="231672" y="1129213"/>
                    <a:pt x="214955" y="1145929"/>
                  </a:cubicBezTo>
                  <a:cubicBezTo>
                    <a:pt x="198239" y="1162645"/>
                    <a:pt x="171236" y="1162645"/>
                    <a:pt x="154519" y="1145929"/>
                  </a:cubicBezTo>
                  <a:cubicBezTo>
                    <a:pt x="145090" y="1136499"/>
                    <a:pt x="141232" y="1123641"/>
                    <a:pt x="142518" y="1111639"/>
                  </a:cubicBezTo>
                  <a:lnTo>
                    <a:pt x="122801" y="1091922"/>
                  </a:lnTo>
                  <a:lnTo>
                    <a:pt x="124944" y="1083778"/>
                  </a:lnTo>
                  <a:lnTo>
                    <a:pt x="148519" y="995482"/>
                  </a:lnTo>
                  <a:lnTo>
                    <a:pt x="74795" y="921758"/>
                  </a:lnTo>
                  <a:lnTo>
                    <a:pt x="3643" y="921758"/>
                  </a:lnTo>
                  <a:cubicBezTo>
                    <a:pt x="3215" y="946190"/>
                    <a:pt x="3215" y="970621"/>
                    <a:pt x="3215" y="995053"/>
                  </a:cubicBezTo>
                  <a:lnTo>
                    <a:pt x="20360" y="995053"/>
                  </a:lnTo>
                  <a:cubicBezTo>
                    <a:pt x="19931" y="983480"/>
                    <a:pt x="23789" y="972336"/>
                    <a:pt x="32790" y="963335"/>
                  </a:cubicBezTo>
                  <a:cubicBezTo>
                    <a:pt x="49506" y="946618"/>
                    <a:pt x="76938" y="946618"/>
                    <a:pt x="93655" y="963335"/>
                  </a:cubicBezTo>
                  <a:cubicBezTo>
                    <a:pt x="110371" y="980051"/>
                    <a:pt x="110371" y="1007054"/>
                    <a:pt x="93655" y="1024199"/>
                  </a:cubicBezTo>
                  <a:cubicBezTo>
                    <a:pt x="76938" y="1040916"/>
                    <a:pt x="49935" y="1040487"/>
                    <a:pt x="33218" y="1024199"/>
                  </a:cubicBezTo>
                  <a:lnTo>
                    <a:pt x="3643" y="1024199"/>
                  </a:lnTo>
                  <a:cubicBezTo>
                    <a:pt x="6644" y="1145072"/>
                    <a:pt x="18217" y="1266801"/>
                    <a:pt x="38791" y="1388102"/>
                  </a:cubicBezTo>
                  <a:lnTo>
                    <a:pt x="51221" y="1375672"/>
                  </a:lnTo>
                  <a:lnTo>
                    <a:pt x="51221" y="1279660"/>
                  </a:lnTo>
                  <a:cubicBezTo>
                    <a:pt x="45649" y="1277517"/>
                    <a:pt x="39648" y="1274516"/>
                    <a:pt x="35362" y="1269802"/>
                  </a:cubicBezTo>
                  <a:cubicBezTo>
                    <a:pt x="18645" y="1253085"/>
                    <a:pt x="18645" y="1226082"/>
                    <a:pt x="35790" y="1208937"/>
                  </a:cubicBezTo>
                  <a:cubicBezTo>
                    <a:pt x="52507" y="1192221"/>
                    <a:pt x="79510" y="1192221"/>
                    <a:pt x="96226" y="1208937"/>
                  </a:cubicBezTo>
                  <a:cubicBezTo>
                    <a:pt x="112943" y="1225653"/>
                    <a:pt x="112943" y="1253085"/>
                    <a:pt x="96226" y="1269802"/>
                  </a:cubicBezTo>
                  <a:cubicBezTo>
                    <a:pt x="91940" y="1274088"/>
                    <a:pt x="86368" y="1277517"/>
                    <a:pt x="80796" y="1279660"/>
                  </a:cubicBezTo>
                  <a:lnTo>
                    <a:pt x="80796" y="1382101"/>
                  </a:lnTo>
                  <a:lnTo>
                    <a:pt x="80796" y="1388102"/>
                  </a:lnTo>
                  <a:lnTo>
                    <a:pt x="45220" y="1423678"/>
                  </a:lnTo>
                  <a:cubicBezTo>
                    <a:pt x="48220" y="1439537"/>
                    <a:pt x="51221" y="1455825"/>
                    <a:pt x="54650" y="1471684"/>
                  </a:cubicBezTo>
                  <a:lnTo>
                    <a:pt x="145518" y="1380816"/>
                  </a:lnTo>
                  <a:cubicBezTo>
                    <a:pt x="141232" y="1366242"/>
                    <a:pt x="144661" y="1349954"/>
                    <a:pt x="156234" y="1338382"/>
                  </a:cubicBezTo>
                  <a:cubicBezTo>
                    <a:pt x="168664" y="1325951"/>
                    <a:pt x="186666" y="1322951"/>
                    <a:pt x="202097" y="1328523"/>
                  </a:cubicBezTo>
                  <a:cubicBezTo>
                    <a:pt x="220956" y="1298519"/>
                    <a:pt x="239816" y="1268087"/>
                    <a:pt x="257818" y="1237655"/>
                  </a:cubicBezTo>
                  <a:cubicBezTo>
                    <a:pt x="268534" y="1219224"/>
                    <a:pt x="280535" y="1200793"/>
                    <a:pt x="285679" y="1179790"/>
                  </a:cubicBezTo>
                  <a:close/>
                  <a:moveTo>
                    <a:pt x="1349955" y="1571982"/>
                  </a:moveTo>
                  <a:lnTo>
                    <a:pt x="1349955" y="1571982"/>
                  </a:lnTo>
                  <a:cubicBezTo>
                    <a:pt x="1366671" y="1555266"/>
                    <a:pt x="1394103" y="1555266"/>
                    <a:pt x="1410819" y="1571982"/>
                  </a:cubicBezTo>
                  <a:cubicBezTo>
                    <a:pt x="1427536" y="1588699"/>
                    <a:pt x="1427536" y="1615702"/>
                    <a:pt x="1410391" y="1632418"/>
                  </a:cubicBezTo>
                  <a:cubicBezTo>
                    <a:pt x="1393674" y="1649135"/>
                    <a:pt x="1366671" y="1649135"/>
                    <a:pt x="1349955" y="1632418"/>
                  </a:cubicBezTo>
                  <a:cubicBezTo>
                    <a:pt x="1333238" y="1615702"/>
                    <a:pt x="1332810" y="1588699"/>
                    <a:pt x="1349955" y="1571982"/>
                  </a:cubicBezTo>
                  <a:close/>
                  <a:moveTo>
                    <a:pt x="1169932" y="900327"/>
                  </a:moveTo>
                  <a:cubicBezTo>
                    <a:pt x="1153216" y="917043"/>
                    <a:pt x="1126212" y="917043"/>
                    <a:pt x="1109496" y="900327"/>
                  </a:cubicBezTo>
                  <a:cubicBezTo>
                    <a:pt x="1092780" y="883611"/>
                    <a:pt x="1092351" y="856607"/>
                    <a:pt x="1109067" y="839462"/>
                  </a:cubicBezTo>
                  <a:cubicBezTo>
                    <a:pt x="1125784" y="822746"/>
                    <a:pt x="1153216" y="822746"/>
                    <a:pt x="1169932" y="839462"/>
                  </a:cubicBezTo>
                  <a:cubicBezTo>
                    <a:pt x="1186649" y="856607"/>
                    <a:pt x="1186649" y="883611"/>
                    <a:pt x="1169932" y="900327"/>
                  </a:cubicBezTo>
                  <a:close/>
                  <a:moveTo>
                    <a:pt x="1289090" y="786313"/>
                  </a:moveTo>
                  <a:cubicBezTo>
                    <a:pt x="1272374" y="803029"/>
                    <a:pt x="1245370" y="803029"/>
                    <a:pt x="1228225" y="786313"/>
                  </a:cubicBezTo>
                  <a:cubicBezTo>
                    <a:pt x="1211509" y="769596"/>
                    <a:pt x="1211509" y="742593"/>
                    <a:pt x="1228225" y="725448"/>
                  </a:cubicBezTo>
                  <a:cubicBezTo>
                    <a:pt x="1244942" y="708731"/>
                    <a:pt x="1272374" y="708731"/>
                    <a:pt x="1289090" y="725448"/>
                  </a:cubicBezTo>
                  <a:cubicBezTo>
                    <a:pt x="1305806" y="742593"/>
                    <a:pt x="1305806" y="769596"/>
                    <a:pt x="1289090" y="786313"/>
                  </a:cubicBezTo>
                  <a:close/>
                  <a:moveTo>
                    <a:pt x="1225653" y="1447681"/>
                  </a:moveTo>
                  <a:lnTo>
                    <a:pt x="1225653" y="1447681"/>
                  </a:lnTo>
                  <a:cubicBezTo>
                    <a:pt x="1242370" y="1430965"/>
                    <a:pt x="1269373" y="1430965"/>
                    <a:pt x="1286518" y="1447681"/>
                  </a:cubicBezTo>
                  <a:cubicBezTo>
                    <a:pt x="1303235" y="1464397"/>
                    <a:pt x="1303663" y="1491829"/>
                    <a:pt x="1286947" y="1508546"/>
                  </a:cubicBezTo>
                  <a:cubicBezTo>
                    <a:pt x="1270230" y="1525262"/>
                    <a:pt x="1242798" y="1524833"/>
                    <a:pt x="1226082" y="1508117"/>
                  </a:cubicBezTo>
                  <a:cubicBezTo>
                    <a:pt x="1208937" y="1491401"/>
                    <a:pt x="1208937" y="1464397"/>
                    <a:pt x="1225653" y="1447681"/>
                  </a:cubicBezTo>
                  <a:close/>
                  <a:moveTo>
                    <a:pt x="1107782" y="1328095"/>
                  </a:moveTo>
                  <a:cubicBezTo>
                    <a:pt x="1124498" y="1311378"/>
                    <a:pt x="1151501" y="1311378"/>
                    <a:pt x="1168218" y="1328095"/>
                  </a:cubicBezTo>
                  <a:cubicBezTo>
                    <a:pt x="1184934" y="1344811"/>
                    <a:pt x="1184934" y="1371814"/>
                    <a:pt x="1168218" y="1388959"/>
                  </a:cubicBezTo>
                  <a:cubicBezTo>
                    <a:pt x="1151501" y="1405676"/>
                    <a:pt x="1124498" y="1405676"/>
                    <a:pt x="1107353" y="1388959"/>
                  </a:cubicBezTo>
                  <a:cubicBezTo>
                    <a:pt x="1090637" y="1371814"/>
                    <a:pt x="1091065" y="1344811"/>
                    <a:pt x="1107782" y="1328095"/>
                  </a:cubicBezTo>
                  <a:close/>
                  <a:moveTo>
                    <a:pt x="981766" y="1203793"/>
                  </a:moveTo>
                  <a:cubicBezTo>
                    <a:pt x="998482" y="1187077"/>
                    <a:pt x="1025914" y="1187077"/>
                    <a:pt x="1042630" y="1204222"/>
                  </a:cubicBezTo>
                  <a:cubicBezTo>
                    <a:pt x="1059347" y="1220938"/>
                    <a:pt x="1059347" y="1247942"/>
                    <a:pt x="1042630" y="1265087"/>
                  </a:cubicBezTo>
                  <a:cubicBezTo>
                    <a:pt x="1025914" y="1281803"/>
                    <a:pt x="998911" y="1281803"/>
                    <a:pt x="982194" y="1265087"/>
                  </a:cubicBezTo>
                  <a:cubicBezTo>
                    <a:pt x="965478" y="1247942"/>
                    <a:pt x="965049" y="1220510"/>
                    <a:pt x="981766" y="12037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30D3826F-7EDC-457B-BB39-D61B93BC8C29}"/>
                </a:ext>
              </a:extLst>
            </p:cNvPr>
            <p:cNvSpPr/>
            <p:nvPr/>
          </p:nvSpPr>
          <p:spPr>
            <a:xfrm>
              <a:off x="4940213" y="2140339"/>
              <a:ext cx="81439" cy="124301"/>
            </a:xfrm>
            <a:custGeom>
              <a:avLst/>
              <a:gdLst>
                <a:gd name="connsiteX0" fmla="*/ 13502 w 81438"/>
                <a:gd name="connsiteY0" fmla="*/ 124944 h 124301"/>
                <a:gd name="connsiteX1" fmla="*/ 13502 w 81438"/>
                <a:gd name="connsiteY1" fmla="*/ 124944 h 124301"/>
                <a:gd name="connsiteX2" fmla="*/ 20360 w 81438"/>
                <a:gd name="connsiteY2" fmla="*/ 108228 h 124301"/>
                <a:gd name="connsiteX3" fmla="*/ 64937 w 81438"/>
                <a:gd name="connsiteY3" fmla="*/ 29361 h 124301"/>
                <a:gd name="connsiteX4" fmla="*/ 80796 w 81438"/>
                <a:gd name="connsiteY4" fmla="*/ 3215 h 124301"/>
                <a:gd name="connsiteX5" fmla="*/ 3215 w 81438"/>
                <a:gd name="connsiteY5" fmla="*/ 80796 h 124301"/>
                <a:gd name="connsiteX6" fmla="*/ 13502 w 81438"/>
                <a:gd name="connsiteY6" fmla="*/ 124944 h 124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438" h="124301">
                  <a:moveTo>
                    <a:pt x="13502" y="124944"/>
                  </a:moveTo>
                  <a:lnTo>
                    <a:pt x="13502" y="124944"/>
                  </a:lnTo>
                  <a:cubicBezTo>
                    <a:pt x="15645" y="119372"/>
                    <a:pt x="17788" y="113800"/>
                    <a:pt x="20360" y="108228"/>
                  </a:cubicBezTo>
                  <a:cubicBezTo>
                    <a:pt x="33218" y="80796"/>
                    <a:pt x="49506" y="55078"/>
                    <a:pt x="64937" y="29361"/>
                  </a:cubicBezTo>
                  <a:cubicBezTo>
                    <a:pt x="70080" y="20788"/>
                    <a:pt x="75652" y="11787"/>
                    <a:pt x="80796" y="3215"/>
                  </a:cubicBezTo>
                  <a:lnTo>
                    <a:pt x="3215" y="80796"/>
                  </a:lnTo>
                  <a:cubicBezTo>
                    <a:pt x="6644" y="94940"/>
                    <a:pt x="10073" y="109942"/>
                    <a:pt x="13502" y="1249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B3E12861-1A5A-4954-B074-E8188D398BF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3601" y="6355432"/>
            <a:ext cx="2567587" cy="490862"/>
          </a:xfrm>
          <a:prstGeom prst="rect">
            <a:avLst/>
          </a:prstGeom>
        </p:spPr>
      </p:pic>
      <p:grpSp>
        <p:nvGrpSpPr>
          <p:cNvPr id="179" name="Group 3">
            <a:extLst>
              <a:ext uri="{FF2B5EF4-FFF2-40B4-BE49-F238E27FC236}">
                <a16:creationId xmlns:a16="http://schemas.microsoft.com/office/drawing/2014/main" id="{37F06B10-F2B9-45AE-BAEE-3A25BDC40F60}"/>
              </a:ext>
            </a:extLst>
          </p:cNvPr>
          <p:cNvGrpSpPr/>
          <p:nvPr/>
        </p:nvGrpSpPr>
        <p:grpSpPr>
          <a:xfrm>
            <a:off x="1680768" y="1706975"/>
            <a:ext cx="5365516" cy="769441"/>
            <a:chOff x="1848112" y="1575921"/>
            <a:chExt cx="5365516" cy="769441"/>
          </a:xfrm>
        </p:grpSpPr>
        <p:sp>
          <p:nvSpPr>
            <p:cNvPr id="180" name="TextBox 179"/>
            <p:cNvSpPr txBox="1"/>
            <p:nvPr/>
          </p:nvSpPr>
          <p:spPr>
            <a:xfrm>
              <a:off x="2705936" y="1789403"/>
              <a:ext cx="4507692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700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개발 현황</a:t>
              </a:r>
            </a:p>
          </p:txBody>
        </p:sp>
        <p:sp>
          <p:nvSpPr>
            <p:cNvPr id="181" name="TextBox 180"/>
            <p:cNvSpPr txBox="1"/>
            <p:nvPr/>
          </p:nvSpPr>
          <p:spPr>
            <a:xfrm>
              <a:off x="1848112" y="1575921"/>
              <a:ext cx="958096" cy="76944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400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01</a:t>
              </a:r>
              <a:endParaRPr lang="ko-KR" altLang="en-US" sz="4400" b="1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endParaRPr>
            </a:p>
          </p:txBody>
        </p:sp>
      </p:grpSp>
      <p:grpSp>
        <p:nvGrpSpPr>
          <p:cNvPr id="182" name="Group 16">
            <a:extLst>
              <a:ext uri="{FF2B5EF4-FFF2-40B4-BE49-F238E27FC236}">
                <a16:creationId xmlns:a16="http://schemas.microsoft.com/office/drawing/2014/main" id="{48C572D2-FF82-4F09-A87C-3D3A60EF1C3D}"/>
              </a:ext>
            </a:extLst>
          </p:cNvPr>
          <p:cNvGrpSpPr/>
          <p:nvPr/>
        </p:nvGrpSpPr>
        <p:grpSpPr>
          <a:xfrm>
            <a:off x="1680768" y="2568903"/>
            <a:ext cx="5365516" cy="769441"/>
            <a:chOff x="1848112" y="1575921"/>
            <a:chExt cx="5365516" cy="769441"/>
          </a:xfrm>
        </p:grpSpPr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id="{4FCF8A9D-7E22-4279-8535-9C4F0258D7B9}"/>
                </a:ext>
              </a:extLst>
            </p:cNvPr>
            <p:cNvSpPr txBox="1"/>
            <p:nvPr/>
          </p:nvSpPr>
          <p:spPr>
            <a:xfrm>
              <a:off x="2705936" y="1789403"/>
              <a:ext cx="4507692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700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멘토링 내역</a:t>
              </a:r>
            </a:p>
          </p:txBody>
        </p:sp>
        <p:sp>
          <p:nvSpPr>
            <p:cNvPr id="196" name="TextBox 195">
              <a:extLst>
                <a:ext uri="{FF2B5EF4-FFF2-40B4-BE49-F238E27FC236}">
                  <a16:creationId xmlns:a16="http://schemas.microsoft.com/office/drawing/2014/main" id="{3E6D74D0-F347-4E58-A9D8-7E9536FAAEC3}"/>
                </a:ext>
              </a:extLst>
            </p:cNvPr>
            <p:cNvSpPr txBox="1"/>
            <p:nvPr/>
          </p:nvSpPr>
          <p:spPr>
            <a:xfrm>
              <a:off x="1848112" y="1575921"/>
              <a:ext cx="958096" cy="76944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400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02</a:t>
              </a:r>
              <a:endParaRPr lang="ko-KR" altLang="en-US" sz="4400" b="1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endParaRPr>
            </a:p>
          </p:txBody>
        </p:sp>
      </p:grpSp>
      <p:grpSp>
        <p:nvGrpSpPr>
          <p:cNvPr id="197" name="Group 20">
            <a:extLst>
              <a:ext uri="{FF2B5EF4-FFF2-40B4-BE49-F238E27FC236}">
                <a16:creationId xmlns:a16="http://schemas.microsoft.com/office/drawing/2014/main" id="{C66517ED-D341-498B-BF06-476933A43F6B}"/>
              </a:ext>
            </a:extLst>
          </p:cNvPr>
          <p:cNvGrpSpPr/>
          <p:nvPr/>
        </p:nvGrpSpPr>
        <p:grpSpPr>
          <a:xfrm>
            <a:off x="1680768" y="3424481"/>
            <a:ext cx="5383988" cy="914978"/>
            <a:chOff x="1848112" y="1575921"/>
            <a:chExt cx="5383988" cy="914978"/>
          </a:xfrm>
        </p:grpSpPr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7DDE46A4-1F4F-419B-85C6-1ABD9A677D50}"/>
                </a:ext>
              </a:extLst>
            </p:cNvPr>
            <p:cNvSpPr txBox="1"/>
            <p:nvPr/>
          </p:nvSpPr>
          <p:spPr>
            <a:xfrm>
              <a:off x="2724408" y="2213900"/>
              <a:ext cx="45076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endParaRPr>
            </a:p>
          </p:txBody>
        </p: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190EC436-1B46-49D9-A7E4-ADECB5E929DF}"/>
                </a:ext>
              </a:extLst>
            </p:cNvPr>
            <p:cNvSpPr txBox="1"/>
            <p:nvPr/>
          </p:nvSpPr>
          <p:spPr>
            <a:xfrm>
              <a:off x="2705936" y="1789403"/>
              <a:ext cx="4507692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700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애로 사항</a:t>
              </a:r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CF831A6C-272F-4BDD-8F88-4227AAB90FB2}"/>
                </a:ext>
              </a:extLst>
            </p:cNvPr>
            <p:cNvSpPr txBox="1"/>
            <p:nvPr/>
          </p:nvSpPr>
          <p:spPr>
            <a:xfrm>
              <a:off x="1848112" y="1575921"/>
              <a:ext cx="958096" cy="76944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400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03</a:t>
              </a:r>
              <a:endParaRPr lang="ko-KR" altLang="en-US" sz="4400" b="1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endParaRPr>
            </a:p>
          </p:txBody>
        </p:sp>
      </p:grpSp>
      <p:grpSp>
        <p:nvGrpSpPr>
          <p:cNvPr id="201" name="Group 24">
            <a:extLst>
              <a:ext uri="{FF2B5EF4-FFF2-40B4-BE49-F238E27FC236}">
                <a16:creationId xmlns:a16="http://schemas.microsoft.com/office/drawing/2014/main" id="{1DEE4032-D811-4C99-AE03-98362C887B64}"/>
              </a:ext>
            </a:extLst>
          </p:cNvPr>
          <p:cNvGrpSpPr/>
          <p:nvPr/>
        </p:nvGrpSpPr>
        <p:grpSpPr>
          <a:xfrm>
            <a:off x="1680768" y="4267358"/>
            <a:ext cx="5383988" cy="914978"/>
            <a:chOff x="1848112" y="1575921"/>
            <a:chExt cx="5383988" cy="914978"/>
          </a:xfrm>
        </p:grpSpPr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1D9D096A-3B24-4BB9-A2CC-E0717D579571}"/>
                </a:ext>
              </a:extLst>
            </p:cNvPr>
            <p:cNvSpPr txBox="1"/>
            <p:nvPr/>
          </p:nvSpPr>
          <p:spPr>
            <a:xfrm>
              <a:off x="2724408" y="2213900"/>
              <a:ext cx="45076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endParaRPr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3DFCC804-6C1D-4C67-B274-1978635DA6F9}"/>
                </a:ext>
              </a:extLst>
            </p:cNvPr>
            <p:cNvSpPr txBox="1"/>
            <p:nvPr/>
          </p:nvSpPr>
          <p:spPr>
            <a:xfrm>
              <a:off x="2705936" y="1789403"/>
              <a:ext cx="4507692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700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향후 일정</a:t>
              </a:r>
            </a:p>
          </p:txBody>
        </p:sp>
        <p:sp>
          <p:nvSpPr>
            <p:cNvPr id="204" name="TextBox 203">
              <a:extLst>
                <a:ext uri="{FF2B5EF4-FFF2-40B4-BE49-F238E27FC236}">
                  <a16:creationId xmlns:a16="http://schemas.microsoft.com/office/drawing/2014/main" id="{7B7AC64B-48B2-4F4F-A626-7901145018C6}"/>
                </a:ext>
              </a:extLst>
            </p:cNvPr>
            <p:cNvSpPr txBox="1"/>
            <p:nvPr/>
          </p:nvSpPr>
          <p:spPr>
            <a:xfrm>
              <a:off x="1848112" y="1575921"/>
              <a:ext cx="958096" cy="76944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400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04</a:t>
              </a:r>
              <a:endParaRPr lang="ko-KR" altLang="en-US" sz="4400" b="1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913838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오각형 7">
            <a:extLst>
              <a:ext uri="{FF2B5EF4-FFF2-40B4-BE49-F238E27FC236}">
                <a16:creationId xmlns:a16="http://schemas.microsoft.com/office/drawing/2014/main" id="{CD1E856E-C8F3-4025-A055-D1B50C4C4C7D}"/>
              </a:ext>
            </a:extLst>
          </p:cNvPr>
          <p:cNvSpPr/>
          <p:nvPr/>
        </p:nvSpPr>
        <p:spPr>
          <a:xfrm flipH="1">
            <a:off x="2705965" y="2964770"/>
            <a:ext cx="9190759" cy="2415122"/>
          </a:xfrm>
          <a:prstGeom prst="homePlat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ADC38C9-BE08-444E-8A3B-3A59802AE487}"/>
              </a:ext>
            </a:extLst>
          </p:cNvPr>
          <p:cNvSpPr txBox="1"/>
          <p:nvPr/>
        </p:nvSpPr>
        <p:spPr>
          <a:xfrm>
            <a:off x="1" y="1421990"/>
            <a:ext cx="113395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학습한 결과를 </a:t>
            </a:r>
            <a:r>
              <a:rPr lang="en-US" altLang="ko-KR" sz="40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save</a:t>
            </a:r>
            <a:r>
              <a:rPr lang="ko-KR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폴더에 저장한 모습</a:t>
            </a:r>
            <a:endParaRPr lang="en-US" altLang="ko-KR" sz="40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EB13E0C-2729-4315-93D4-F40D342F099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3601" y="6355432"/>
            <a:ext cx="2567587" cy="490862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4CD17E50-3137-43AF-8687-3F1D789F4D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6950" y="3608303"/>
            <a:ext cx="8274050" cy="135000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078DC84-9A9D-4088-8C28-D15DF9E07D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5276" y="2964770"/>
            <a:ext cx="2238375" cy="2457450"/>
          </a:xfrm>
          <a:prstGeom prst="rect">
            <a:avLst/>
          </a:prstGeom>
        </p:spPr>
      </p:pic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2E828CFF-75C0-4B56-9706-D1A03AC2597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15921" y="339509"/>
            <a:ext cx="9775991" cy="724247"/>
          </a:xfrm>
        </p:spPr>
        <p:txBody>
          <a:bodyPr>
            <a:noAutofit/>
          </a:bodyPr>
          <a:lstStyle/>
          <a:p>
            <a:r>
              <a:rPr lang="en-US" altLang="ko-KR" sz="5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01 </a:t>
            </a:r>
            <a:r>
              <a:rPr lang="ko-KR" altLang="en-US" sz="5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개발 현황 </a:t>
            </a:r>
            <a:r>
              <a:rPr lang="en-US" altLang="ko-KR" sz="5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5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선형회귀 모델</a:t>
            </a:r>
            <a:endParaRPr lang="en-US" altLang="ko-KR" sz="5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739199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4ADC38C9-BE08-444E-8A3B-3A59802AE487}"/>
              </a:ext>
            </a:extLst>
          </p:cNvPr>
          <p:cNvSpPr txBox="1"/>
          <p:nvPr/>
        </p:nvSpPr>
        <p:spPr>
          <a:xfrm>
            <a:off x="1" y="1421990"/>
            <a:ext cx="113395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선형회귀 예측</a:t>
            </a:r>
            <a:r>
              <a:rPr lang="en-US" altLang="ko-KR" sz="40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</a:t>
            </a:r>
            <a:r>
              <a:rPr lang="en-US" altLang="ko-KR" sz="40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py</a:t>
            </a:r>
            <a:r>
              <a:rPr lang="ko-KR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를 실행한 모습</a:t>
            </a:r>
            <a:endParaRPr lang="en-US" altLang="ko-KR" sz="40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EB13E0C-2729-4315-93D4-F40D342F099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3601" y="6355432"/>
            <a:ext cx="2567587" cy="490862"/>
          </a:xfrm>
          <a:prstGeom prst="rect">
            <a:avLst/>
          </a:prstGeom>
        </p:spPr>
      </p:pic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D7FDE458-8204-4C71-8AEC-95DF22A056E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15921" y="339509"/>
            <a:ext cx="9775991" cy="724247"/>
          </a:xfrm>
        </p:spPr>
        <p:txBody>
          <a:bodyPr>
            <a:noAutofit/>
          </a:bodyPr>
          <a:lstStyle/>
          <a:p>
            <a:r>
              <a:rPr lang="en-US" altLang="ko-KR" sz="5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01 </a:t>
            </a:r>
            <a:r>
              <a:rPr lang="ko-KR" altLang="en-US" sz="5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개발 현황 </a:t>
            </a:r>
            <a:r>
              <a:rPr lang="en-US" altLang="ko-KR" sz="5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5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선형회귀 모델</a:t>
            </a:r>
            <a:endParaRPr lang="en-US" altLang="ko-KR" sz="5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1" name="예측">
            <a:hlinkClick r:id="" action="ppaction://media"/>
            <a:extLst>
              <a:ext uri="{FF2B5EF4-FFF2-40B4-BE49-F238E27FC236}">
                <a16:creationId xmlns:a16="http://schemas.microsoft.com/office/drawing/2014/main" id="{FCAA361D-0BB8-455E-B919-1A8379E0D1E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833813" y="2251291"/>
            <a:ext cx="4524375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661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049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오각형 7">
            <a:extLst>
              <a:ext uri="{FF2B5EF4-FFF2-40B4-BE49-F238E27FC236}">
                <a16:creationId xmlns:a16="http://schemas.microsoft.com/office/drawing/2014/main" id="{F2A9A30D-5A98-43ED-B9CF-0237474DDD8F}"/>
              </a:ext>
            </a:extLst>
          </p:cNvPr>
          <p:cNvSpPr/>
          <p:nvPr/>
        </p:nvSpPr>
        <p:spPr>
          <a:xfrm>
            <a:off x="695324" y="2975043"/>
            <a:ext cx="3967164" cy="2415122"/>
          </a:xfrm>
          <a:prstGeom prst="homePlat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ADC38C9-BE08-444E-8A3B-3A59802AE487}"/>
              </a:ext>
            </a:extLst>
          </p:cNvPr>
          <p:cNvSpPr txBox="1"/>
          <p:nvPr/>
        </p:nvSpPr>
        <p:spPr>
          <a:xfrm>
            <a:off x="1" y="1421990"/>
            <a:ext cx="113395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2020</a:t>
            </a:r>
            <a:r>
              <a:rPr lang="ko-KR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년 </a:t>
            </a:r>
            <a:r>
              <a:rPr lang="en-US" altLang="ko-KR" sz="40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4</a:t>
            </a:r>
            <a:r>
              <a:rPr lang="ko-KR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월 </a:t>
            </a:r>
            <a:r>
              <a:rPr lang="en-US" altLang="ko-KR" sz="40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20</a:t>
            </a:r>
            <a:r>
              <a:rPr lang="ko-KR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일 예측 결과</a:t>
            </a:r>
            <a:endParaRPr lang="en-US" altLang="ko-KR" sz="40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EB13E0C-2729-4315-93D4-F40D342F099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3601" y="6355432"/>
            <a:ext cx="2567587" cy="490862"/>
          </a:xfrm>
          <a:prstGeom prst="rect">
            <a:avLst/>
          </a:prstGeom>
        </p:spPr>
      </p:pic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D7FDE458-8204-4C71-8AEC-95DF22A056E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15921" y="339509"/>
            <a:ext cx="9775991" cy="724247"/>
          </a:xfrm>
        </p:spPr>
        <p:txBody>
          <a:bodyPr>
            <a:noAutofit/>
          </a:bodyPr>
          <a:lstStyle/>
          <a:p>
            <a:r>
              <a:rPr lang="en-US" altLang="ko-KR" sz="5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01 </a:t>
            </a:r>
            <a:r>
              <a:rPr lang="ko-KR" altLang="en-US" sz="5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개발 현황 </a:t>
            </a:r>
            <a:r>
              <a:rPr lang="en-US" altLang="ko-KR" sz="5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5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선형회귀 모델</a:t>
            </a:r>
            <a:endParaRPr lang="en-US" altLang="ko-KR" sz="5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2D1C89F-0865-455A-AA14-02901323C1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1599" y="3348482"/>
            <a:ext cx="6096005" cy="58239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E2753AC-3398-4F08-A3E5-2DC68EB7C3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7737" y="3131220"/>
            <a:ext cx="2032831" cy="2102768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95C1FBB-0C64-46D2-AA17-6B6D7988D0FE}"/>
              </a:ext>
            </a:extLst>
          </p:cNvPr>
          <p:cNvSpPr/>
          <p:nvPr/>
        </p:nvSpPr>
        <p:spPr>
          <a:xfrm>
            <a:off x="5158766" y="4284722"/>
            <a:ext cx="622837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2020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일의 배추 관련 변수 값을 입력하여 타겟인 가격을 예상한 결과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11674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원으로 실제 가격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10000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원과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84%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정확도를 보여줌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10" name="사각형: 둥근 모서리 4">
            <a:extLst>
              <a:ext uri="{FF2B5EF4-FFF2-40B4-BE49-F238E27FC236}">
                <a16:creationId xmlns:a16="http://schemas.microsoft.com/office/drawing/2014/main" id="{D1F995B7-DC7B-49DA-91E4-D3C20442C680}"/>
              </a:ext>
            </a:extLst>
          </p:cNvPr>
          <p:cNvSpPr/>
          <p:nvPr/>
        </p:nvSpPr>
        <p:spPr>
          <a:xfrm>
            <a:off x="5033963" y="2886075"/>
            <a:ext cx="6621702" cy="2603330"/>
          </a:xfrm>
          <a:prstGeom prst="roundRect">
            <a:avLst/>
          </a:prstGeom>
          <a:noFill/>
          <a:ln w="22225" cap="flat" cmpd="sng" algn="ctr">
            <a:solidFill>
              <a:schemeClr val="accent3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30462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8EB13E0C-2729-4315-93D4-F40D342F099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3601" y="6355432"/>
            <a:ext cx="2567587" cy="490862"/>
          </a:xfrm>
          <a:prstGeom prst="rect">
            <a:avLst/>
          </a:prstGeom>
        </p:spPr>
      </p:pic>
      <p:sp>
        <p:nvSpPr>
          <p:cNvPr id="22" name="사각형: 둥근 모서리 4">
            <a:extLst>
              <a:ext uri="{FF2B5EF4-FFF2-40B4-BE49-F238E27FC236}">
                <a16:creationId xmlns:a16="http://schemas.microsoft.com/office/drawing/2014/main" id="{4EDE9FC2-7783-4150-9BBA-62C95C6B59E2}"/>
              </a:ext>
            </a:extLst>
          </p:cNvPr>
          <p:cNvSpPr/>
          <p:nvPr/>
        </p:nvSpPr>
        <p:spPr>
          <a:xfrm>
            <a:off x="8437146" y="2394783"/>
            <a:ext cx="2918481" cy="3637547"/>
          </a:xfrm>
          <a:prstGeom prst="roundRect">
            <a:avLst/>
          </a:prstGeom>
          <a:noFill/>
          <a:ln w="22225" cap="flat" cmpd="sng" algn="ctr">
            <a:solidFill>
              <a:schemeClr val="accent3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9196795" y="2594901"/>
            <a:ext cx="1500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웹 선정 이유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555871" y="3102669"/>
            <a:ext cx="2782211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분석결과를 보여주는 플랫폼은 초기 계획인 안드로이드 어플리케이션에서 </a:t>
            </a:r>
            <a:r>
              <a:rPr lang="ko-KR" altLang="en-US" sz="14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온라인 홈페이지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 변경함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1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-&gt;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웹은 모바일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,PC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이외에 인터넷</a:t>
            </a:r>
            <a:endParaRPr lang="en-US" altLang="ko-KR" sz="1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접속이 가능한 모든 기기에서 </a:t>
            </a:r>
            <a:endParaRPr lang="en-US" altLang="ko-KR" sz="1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가능함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endParaRPr lang="en-US" altLang="ko-KR" sz="1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-&gt;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사용자가 배추 관련 상인이라는 것을 고려 할 때</a:t>
            </a:r>
            <a:endParaRPr lang="en-US" altLang="ko-KR" sz="1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접근성이 가장 좋은 플랫폼</a:t>
            </a:r>
            <a:endParaRPr lang="en-US" altLang="ko-KR" sz="14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27C82E-F6E0-4F89-9C94-E36F6C745880}"/>
              </a:ext>
            </a:extLst>
          </p:cNvPr>
          <p:cNvSpPr txBox="1"/>
          <p:nvPr/>
        </p:nvSpPr>
        <p:spPr>
          <a:xfrm>
            <a:off x="0" y="1421990"/>
            <a:ext cx="100869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사용자 플랫폼 </a:t>
            </a:r>
            <a:r>
              <a:rPr lang="en-US" altLang="ko-KR" sz="40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</a:t>
            </a:r>
            <a:r>
              <a:rPr lang="ko-KR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홈페이지</a:t>
            </a:r>
            <a:endParaRPr lang="en-US" altLang="ko-KR" sz="40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16D4ED6-C165-47BE-8898-115F6E6CED8D}"/>
              </a:ext>
            </a:extLst>
          </p:cNvPr>
          <p:cNvSpPr/>
          <p:nvPr/>
        </p:nvSpPr>
        <p:spPr>
          <a:xfrm>
            <a:off x="591689" y="6149159"/>
            <a:ext cx="55747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0070C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홈페이지 주소 </a:t>
            </a:r>
            <a:r>
              <a:rPr lang="en-US" altLang="ko-KR" dirty="0">
                <a:solidFill>
                  <a:srgbClr val="0070C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: http://janghyeok.iptime.org:8787/</a:t>
            </a:r>
            <a:endParaRPr lang="ko-KR" altLang="en-US" dirty="0">
              <a:solidFill>
                <a:srgbClr val="0070C0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CC280C4-5601-438F-9C83-2487939144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2715" y="2394783"/>
            <a:ext cx="7287285" cy="3679074"/>
          </a:xfrm>
          <a:prstGeom prst="rect">
            <a:avLst/>
          </a:prstGeom>
        </p:spPr>
      </p:pic>
      <p:sp>
        <p:nvSpPr>
          <p:cNvPr id="14" name="Text Placeholder 1">
            <a:extLst>
              <a:ext uri="{FF2B5EF4-FFF2-40B4-BE49-F238E27FC236}">
                <a16:creationId xmlns:a16="http://schemas.microsoft.com/office/drawing/2014/main" id="{0AC39CB7-FC7B-432D-9552-C719F37296B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15921" y="339509"/>
            <a:ext cx="9775991" cy="724247"/>
          </a:xfrm>
        </p:spPr>
        <p:txBody>
          <a:bodyPr>
            <a:noAutofit/>
          </a:bodyPr>
          <a:lstStyle/>
          <a:p>
            <a:r>
              <a:rPr lang="en-US" altLang="ko-KR" sz="5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01 </a:t>
            </a:r>
            <a:r>
              <a:rPr lang="ko-KR" altLang="en-US" sz="5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개발 현황 </a:t>
            </a:r>
            <a:r>
              <a:rPr lang="en-US" altLang="ko-KR" sz="5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5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플랫폼</a:t>
            </a:r>
            <a:endParaRPr lang="en-US" altLang="ko-KR" sz="5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347244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8EB13E0C-2729-4315-93D4-F40D342F099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3601" y="6355432"/>
            <a:ext cx="2567587" cy="490862"/>
          </a:xfrm>
          <a:prstGeom prst="rect">
            <a:avLst/>
          </a:prstGeom>
        </p:spPr>
      </p:pic>
      <p:sp>
        <p:nvSpPr>
          <p:cNvPr id="22" name="사각형: 둥근 모서리 4">
            <a:extLst>
              <a:ext uri="{FF2B5EF4-FFF2-40B4-BE49-F238E27FC236}">
                <a16:creationId xmlns:a16="http://schemas.microsoft.com/office/drawing/2014/main" id="{4EDE9FC2-7783-4150-9BBA-62C95C6B59E2}"/>
              </a:ext>
            </a:extLst>
          </p:cNvPr>
          <p:cNvSpPr/>
          <p:nvPr/>
        </p:nvSpPr>
        <p:spPr>
          <a:xfrm>
            <a:off x="7087576" y="2934943"/>
            <a:ext cx="4048126" cy="2501067"/>
          </a:xfrm>
          <a:prstGeom prst="roundRect">
            <a:avLst/>
          </a:prstGeom>
          <a:noFill/>
          <a:ln w="22225" cap="flat" cmpd="sng" algn="ctr">
            <a:solidFill>
              <a:schemeClr val="accent3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8225232" y="3135061"/>
            <a:ext cx="1896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DHCP </a:t>
            </a:r>
            <a:r>
              <a:rPr lang="ko-KR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도메인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420952" y="3642828"/>
            <a:ext cx="3585186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홈페이지 서버 운영은 따로 웹 호스팅 업체를 사용하지 않고 팀원의 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PC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가 서버가 되어서 운영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DHCP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도메인을 이용하여 외부에서도 </a:t>
            </a:r>
            <a:r>
              <a:rPr lang="en-US" altLang="ko-KR" sz="1400" dirty="0">
                <a:solidFill>
                  <a:srgbClr val="0070C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http://janghyeok.iptime.org:8787/</a:t>
            </a:r>
            <a:endParaRPr lang="ko-KR" altLang="en-US" sz="1400" dirty="0">
              <a:solidFill>
                <a:srgbClr val="0070C0"/>
              </a:solidFill>
            </a:endParaRPr>
          </a:p>
          <a:p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라는 하이퍼링크를 통해 홈페이지 접속 가능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27C82E-F6E0-4F89-9C94-E36F6C745880}"/>
              </a:ext>
            </a:extLst>
          </p:cNvPr>
          <p:cNvSpPr txBox="1"/>
          <p:nvPr/>
        </p:nvSpPr>
        <p:spPr>
          <a:xfrm>
            <a:off x="0" y="1421990"/>
            <a:ext cx="100869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홈페이지 서버</a:t>
            </a:r>
            <a:endParaRPr lang="en-US" altLang="ko-KR" sz="40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16D4ED6-C165-47BE-8898-115F6E6CED8D}"/>
              </a:ext>
            </a:extLst>
          </p:cNvPr>
          <p:cNvSpPr/>
          <p:nvPr/>
        </p:nvSpPr>
        <p:spPr>
          <a:xfrm>
            <a:off x="1934607" y="2816722"/>
            <a:ext cx="35290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http://janghyeok.iptime.org:8787/</a:t>
            </a:r>
            <a:endParaRPr lang="ko-KR" altLang="en-US" dirty="0">
              <a:solidFill>
                <a:srgbClr val="0070C0"/>
              </a:solidFill>
            </a:endParaRPr>
          </a:p>
        </p:txBody>
      </p:sp>
      <p:pic>
        <p:nvPicPr>
          <p:cNvPr id="26626" name="Picture 2" descr="클라우드 컴퓨팅과 비교 2. 클라이언트 서버 시스템(client-server model)">
            <a:extLst>
              <a:ext uri="{FF2B5EF4-FFF2-40B4-BE49-F238E27FC236}">
                <a16:creationId xmlns:a16="http://schemas.microsoft.com/office/drawing/2014/main" id="{8C6840F7-741E-4A74-A748-6D6239ADFE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0769" y="3333749"/>
            <a:ext cx="4048125" cy="2371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 Placeholder 1">
            <a:extLst>
              <a:ext uri="{FF2B5EF4-FFF2-40B4-BE49-F238E27FC236}">
                <a16:creationId xmlns:a16="http://schemas.microsoft.com/office/drawing/2014/main" id="{EB2990F5-ACBF-4C8F-AC71-460CC596985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15921" y="339509"/>
            <a:ext cx="9775991" cy="724247"/>
          </a:xfrm>
        </p:spPr>
        <p:txBody>
          <a:bodyPr>
            <a:noAutofit/>
          </a:bodyPr>
          <a:lstStyle/>
          <a:p>
            <a:r>
              <a:rPr lang="en-US" altLang="ko-KR" sz="5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01 </a:t>
            </a:r>
            <a:r>
              <a:rPr lang="ko-KR" altLang="en-US" sz="5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개발 현황 </a:t>
            </a:r>
            <a:r>
              <a:rPr lang="en-US" altLang="ko-KR" sz="5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5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플랫폼</a:t>
            </a:r>
            <a:endParaRPr lang="en-US" altLang="ko-KR" sz="5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4713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8EB13E0C-2729-4315-93D4-F40D342F099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3601" y="6355432"/>
            <a:ext cx="2567587" cy="490862"/>
          </a:xfrm>
          <a:prstGeom prst="rect">
            <a:avLst/>
          </a:prstGeom>
        </p:spPr>
      </p:pic>
      <p:sp>
        <p:nvSpPr>
          <p:cNvPr id="22" name="사각형: 둥근 모서리 4">
            <a:extLst>
              <a:ext uri="{FF2B5EF4-FFF2-40B4-BE49-F238E27FC236}">
                <a16:creationId xmlns:a16="http://schemas.microsoft.com/office/drawing/2014/main" id="{4EDE9FC2-7783-4150-9BBA-62C95C6B59E2}"/>
              </a:ext>
            </a:extLst>
          </p:cNvPr>
          <p:cNvSpPr/>
          <p:nvPr/>
        </p:nvSpPr>
        <p:spPr>
          <a:xfrm>
            <a:off x="7695086" y="3258793"/>
            <a:ext cx="4048126" cy="1670395"/>
          </a:xfrm>
          <a:prstGeom prst="roundRect">
            <a:avLst/>
          </a:prstGeom>
          <a:noFill/>
          <a:ln w="22225" cap="flat" cmpd="sng" algn="ctr">
            <a:solidFill>
              <a:schemeClr val="accent3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8832742" y="3458911"/>
            <a:ext cx="1896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파이썬 </a:t>
            </a:r>
            <a:r>
              <a:rPr lang="en-US" altLang="ko-KR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FLASK</a:t>
            </a:r>
            <a:endParaRPr lang="ko-KR" alt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028462" y="3966678"/>
            <a:ext cx="358518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파이썬 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FLASK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이용하면 서버를 실행하여 내부나 외부에서 해당 홈페이지 파일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(index.HTML)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을 연결 할 수 있음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27C82E-F6E0-4F89-9C94-E36F6C745880}"/>
              </a:ext>
            </a:extLst>
          </p:cNvPr>
          <p:cNvSpPr txBox="1"/>
          <p:nvPr/>
        </p:nvSpPr>
        <p:spPr>
          <a:xfrm>
            <a:off x="0" y="1421990"/>
            <a:ext cx="100869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홈페이지 서버</a:t>
            </a:r>
            <a:endParaRPr lang="en-US" altLang="ko-KR" sz="40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6E43986-DC1D-4B60-B357-47693EAFAA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2824" y="2488110"/>
            <a:ext cx="5829300" cy="3023261"/>
          </a:xfrm>
          <a:prstGeom prst="rect">
            <a:avLst/>
          </a:prstGeom>
        </p:spPr>
      </p:pic>
      <p:sp>
        <p:nvSpPr>
          <p:cNvPr id="11" name="사각형: 둥근 모서리 4">
            <a:extLst>
              <a:ext uri="{FF2B5EF4-FFF2-40B4-BE49-F238E27FC236}">
                <a16:creationId xmlns:a16="http://schemas.microsoft.com/office/drawing/2014/main" id="{924DA2DF-6989-4C29-802E-38F8F386B51E}"/>
              </a:ext>
            </a:extLst>
          </p:cNvPr>
          <p:cNvSpPr/>
          <p:nvPr/>
        </p:nvSpPr>
        <p:spPr>
          <a:xfrm>
            <a:off x="500063" y="2176463"/>
            <a:ext cx="6653212" cy="4071937"/>
          </a:xfrm>
          <a:prstGeom prst="roundRect">
            <a:avLst/>
          </a:prstGeom>
          <a:noFill/>
          <a:ln w="22225" cap="flat" cmpd="sng" algn="ctr">
            <a:solidFill>
              <a:schemeClr val="accent4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94EDA2F-FDCF-4783-A7BC-DABBF73C05A6}"/>
              </a:ext>
            </a:extLst>
          </p:cNvPr>
          <p:cNvSpPr/>
          <p:nvPr/>
        </p:nvSpPr>
        <p:spPr>
          <a:xfrm>
            <a:off x="1381125" y="5649806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파이썬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FLASK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이용해 서버가 실행되는 모습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</a:p>
        </p:txBody>
      </p:sp>
      <p:sp>
        <p:nvSpPr>
          <p:cNvPr id="15" name="Text Placeholder 1">
            <a:extLst>
              <a:ext uri="{FF2B5EF4-FFF2-40B4-BE49-F238E27FC236}">
                <a16:creationId xmlns:a16="http://schemas.microsoft.com/office/drawing/2014/main" id="{21B41E20-A074-460E-A2D1-7F748BE26E4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15921" y="339509"/>
            <a:ext cx="9775991" cy="724247"/>
          </a:xfrm>
        </p:spPr>
        <p:txBody>
          <a:bodyPr>
            <a:noAutofit/>
          </a:bodyPr>
          <a:lstStyle/>
          <a:p>
            <a:r>
              <a:rPr lang="en-US" altLang="ko-KR" sz="5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01 </a:t>
            </a:r>
            <a:r>
              <a:rPr lang="ko-KR" altLang="en-US" sz="5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개발 현황 </a:t>
            </a:r>
            <a:r>
              <a:rPr lang="en-US" altLang="ko-KR" sz="5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5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플랫폼</a:t>
            </a:r>
            <a:endParaRPr lang="en-US" altLang="ko-KR" sz="5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408496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8EB13E0C-2729-4315-93D4-F40D342F099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3601" y="6355432"/>
            <a:ext cx="2567587" cy="490862"/>
          </a:xfrm>
          <a:prstGeom prst="rect">
            <a:avLst/>
          </a:prstGeom>
        </p:spPr>
      </p:pic>
      <p:sp>
        <p:nvSpPr>
          <p:cNvPr id="22" name="사각형: 둥근 모서리 4">
            <a:extLst>
              <a:ext uri="{FF2B5EF4-FFF2-40B4-BE49-F238E27FC236}">
                <a16:creationId xmlns:a16="http://schemas.microsoft.com/office/drawing/2014/main" id="{4EDE9FC2-7783-4150-9BBA-62C95C6B59E2}"/>
              </a:ext>
            </a:extLst>
          </p:cNvPr>
          <p:cNvSpPr/>
          <p:nvPr/>
        </p:nvSpPr>
        <p:spPr>
          <a:xfrm>
            <a:off x="7640026" y="2828342"/>
            <a:ext cx="4048126" cy="2370482"/>
          </a:xfrm>
          <a:prstGeom prst="roundRect">
            <a:avLst/>
          </a:prstGeom>
          <a:noFill/>
          <a:ln w="22225" cap="flat" cmpd="sng" algn="ctr">
            <a:solidFill>
              <a:schemeClr val="accent3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8677669" y="3028460"/>
            <a:ext cx="1896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반응형 웹이란</a:t>
            </a:r>
            <a:r>
              <a:rPr lang="en-US" altLang="ko-KR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endParaRPr lang="ko-KR" alt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973402" y="3536227"/>
            <a:ext cx="358518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홈페이지를 보게 되는 클라이언트의 해상도는 가로로 긴 모니터 혹은 세로로 긴 스마트폰 등 다양한 기기를 사용하기 때문에 그러한 해상도 비율에 맞게 홈페이지의 구성도 바뀌게 되는 반응형 웹 레이아웃을 사용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27C82E-F6E0-4F89-9C94-E36F6C745880}"/>
              </a:ext>
            </a:extLst>
          </p:cNvPr>
          <p:cNvSpPr txBox="1"/>
          <p:nvPr/>
        </p:nvSpPr>
        <p:spPr>
          <a:xfrm>
            <a:off x="0" y="1421990"/>
            <a:ext cx="100869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홈페이지 레이아웃 </a:t>
            </a:r>
            <a:r>
              <a:rPr lang="en-US" altLang="ko-KR" sz="40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</a:t>
            </a:r>
            <a:r>
              <a:rPr lang="ko-KR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반응형 웹</a:t>
            </a:r>
            <a:endParaRPr lang="en-US" altLang="ko-KR" sz="40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6965C82-19F0-4AF6-982E-CC37F77121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766" y="3246311"/>
            <a:ext cx="3718816" cy="187748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DB3511D-6F2A-4052-B9FB-AEB4A1A02A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95895" y="3108087"/>
            <a:ext cx="1457199" cy="2181225"/>
          </a:xfrm>
          <a:prstGeom prst="rect">
            <a:avLst/>
          </a:prstGeom>
        </p:spPr>
      </p:pic>
      <p:sp>
        <p:nvSpPr>
          <p:cNvPr id="14" name="사각형: 둥근 모서리 4">
            <a:extLst>
              <a:ext uri="{FF2B5EF4-FFF2-40B4-BE49-F238E27FC236}">
                <a16:creationId xmlns:a16="http://schemas.microsoft.com/office/drawing/2014/main" id="{AE87E6E7-4F8F-4D59-8B14-D4026DD93FD3}"/>
              </a:ext>
            </a:extLst>
          </p:cNvPr>
          <p:cNvSpPr/>
          <p:nvPr/>
        </p:nvSpPr>
        <p:spPr>
          <a:xfrm>
            <a:off x="669181" y="2965212"/>
            <a:ext cx="4102844" cy="2851862"/>
          </a:xfrm>
          <a:prstGeom prst="roundRect">
            <a:avLst/>
          </a:prstGeom>
          <a:noFill/>
          <a:ln w="22225" cap="flat" cmpd="sng" algn="ctr">
            <a:solidFill>
              <a:schemeClr val="accent4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사각형: 둥근 모서리 4">
            <a:extLst>
              <a:ext uri="{FF2B5EF4-FFF2-40B4-BE49-F238E27FC236}">
                <a16:creationId xmlns:a16="http://schemas.microsoft.com/office/drawing/2014/main" id="{0AA1622A-3198-45EA-84C5-FB3C3B719089}"/>
              </a:ext>
            </a:extLst>
          </p:cNvPr>
          <p:cNvSpPr/>
          <p:nvPr/>
        </p:nvSpPr>
        <p:spPr>
          <a:xfrm>
            <a:off x="5105402" y="2885126"/>
            <a:ext cx="2214562" cy="3080462"/>
          </a:xfrm>
          <a:prstGeom prst="roundRect">
            <a:avLst/>
          </a:prstGeom>
          <a:noFill/>
          <a:ln w="22225" cap="flat" cmpd="sng" algn="ctr">
            <a:solidFill>
              <a:schemeClr val="accent4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4EB8E42-B864-4244-A91F-9A40F6E18F7B}"/>
              </a:ext>
            </a:extLst>
          </p:cNvPr>
          <p:cNvSpPr txBox="1"/>
          <p:nvPr/>
        </p:nvSpPr>
        <p:spPr>
          <a:xfrm>
            <a:off x="5123602" y="5370385"/>
            <a:ext cx="39890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스마트폰 화면을 통해</a:t>
            </a:r>
            <a:endParaRPr lang="en-US" altLang="ko-KR" sz="1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홈페이지를 본 모습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96A3484-10CF-4802-990F-2E23927AB155}"/>
              </a:ext>
            </a:extLst>
          </p:cNvPr>
          <p:cNvSpPr txBox="1"/>
          <p:nvPr/>
        </p:nvSpPr>
        <p:spPr>
          <a:xfrm>
            <a:off x="796259" y="5296583"/>
            <a:ext cx="39890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데스크탑 모니터를 통해 홈페이지를 본 모습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</a:p>
        </p:txBody>
      </p:sp>
      <p:sp>
        <p:nvSpPr>
          <p:cNvPr id="18" name="Text Placeholder 1">
            <a:extLst>
              <a:ext uri="{FF2B5EF4-FFF2-40B4-BE49-F238E27FC236}">
                <a16:creationId xmlns:a16="http://schemas.microsoft.com/office/drawing/2014/main" id="{F24EDED6-5AC7-4A5A-A80A-5E99790F410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15921" y="339509"/>
            <a:ext cx="9775991" cy="724247"/>
          </a:xfrm>
        </p:spPr>
        <p:txBody>
          <a:bodyPr>
            <a:noAutofit/>
          </a:bodyPr>
          <a:lstStyle/>
          <a:p>
            <a:r>
              <a:rPr lang="en-US" altLang="ko-KR" sz="5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01 </a:t>
            </a:r>
            <a:r>
              <a:rPr lang="ko-KR" altLang="en-US" sz="5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개발 현황 </a:t>
            </a:r>
            <a:r>
              <a:rPr lang="en-US" altLang="ko-KR" sz="5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5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플랫폼</a:t>
            </a:r>
            <a:endParaRPr lang="en-US" altLang="ko-KR" sz="5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211594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8EB13E0C-2729-4315-93D4-F40D342F099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3601" y="6355432"/>
            <a:ext cx="2567587" cy="490862"/>
          </a:xfrm>
          <a:prstGeom prst="rect">
            <a:avLst/>
          </a:prstGeom>
        </p:spPr>
      </p:pic>
      <p:sp>
        <p:nvSpPr>
          <p:cNvPr id="22" name="사각형: 둥근 모서리 4">
            <a:extLst>
              <a:ext uri="{FF2B5EF4-FFF2-40B4-BE49-F238E27FC236}">
                <a16:creationId xmlns:a16="http://schemas.microsoft.com/office/drawing/2014/main" id="{4EDE9FC2-7783-4150-9BBA-62C95C6B59E2}"/>
              </a:ext>
            </a:extLst>
          </p:cNvPr>
          <p:cNvSpPr/>
          <p:nvPr/>
        </p:nvSpPr>
        <p:spPr>
          <a:xfrm>
            <a:off x="3310062" y="1620253"/>
            <a:ext cx="5433960" cy="5066297"/>
          </a:xfrm>
          <a:prstGeom prst="roundRect">
            <a:avLst/>
          </a:prstGeom>
          <a:noFill/>
          <a:ln w="22225" cap="flat" cmpd="sng" algn="ctr">
            <a:solidFill>
              <a:schemeClr val="accent3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262825" y="1760660"/>
            <a:ext cx="4591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2020.04.26 </a:t>
            </a:r>
            <a:r>
              <a:rPr lang="ko-KR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현재 진행상태 정리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3843308" y="2269224"/>
            <a:ext cx="4300836" cy="4278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배추 관련 변수를 최근 </a:t>
            </a: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년간 수집하였고  하나의 파일로 통합한 </a:t>
            </a: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CSV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파일 제작</a:t>
            </a:r>
            <a:endParaRPr lang="en-US" altLang="ko-KR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buAutoNum type="arabicPeriod"/>
            </a:pPr>
            <a:endParaRPr lang="en-US" altLang="ko-KR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buAutoNum type="arabicPeriod"/>
            </a:pP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CSV 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 파일을 </a:t>
            </a: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Google </a:t>
            </a:r>
            <a:r>
              <a:rPr lang="en-US" altLang="ko-KR" sz="16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AutoML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을 이용하여 분석 함</a:t>
            </a: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buAutoNum type="arabicPeriod"/>
            </a:pP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CSV 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 파일을 파이썬 라이브러리  </a:t>
            </a: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TensorFlow 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선형회귀 모델을 이용해 분석 함</a:t>
            </a: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결과를 예측해주는 홈페이지 프로토타입을 제작</a:t>
            </a: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파이썬 </a:t>
            </a: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Flask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와 </a:t>
            </a: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DCHP 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도메인을 이용하여 팀원의  컴퓨터가 홈페이지 서버 역할을 하게해서 외부에서 접속 가능하도록 함</a:t>
            </a: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18" name="Text Placeholder 1">
            <a:extLst>
              <a:ext uri="{FF2B5EF4-FFF2-40B4-BE49-F238E27FC236}">
                <a16:creationId xmlns:a16="http://schemas.microsoft.com/office/drawing/2014/main" id="{F56FFB63-C641-4746-8E68-98EF4DFB065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15921" y="339509"/>
            <a:ext cx="9775991" cy="724247"/>
          </a:xfrm>
        </p:spPr>
        <p:txBody>
          <a:bodyPr>
            <a:noAutofit/>
          </a:bodyPr>
          <a:lstStyle/>
          <a:p>
            <a:r>
              <a:rPr lang="en-US" altLang="ko-KR" sz="5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01 </a:t>
            </a:r>
            <a:r>
              <a:rPr lang="ko-KR" altLang="en-US" sz="5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개발 현황</a:t>
            </a:r>
            <a:endParaRPr lang="en-US" altLang="ko-KR" sz="5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838130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715921" y="339509"/>
            <a:ext cx="9775991" cy="724247"/>
          </a:xfrm>
        </p:spPr>
        <p:txBody>
          <a:bodyPr>
            <a:noAutofit/>
          </a:bodyPr>
          <a:lstStyle/>
          <a:p>
            <a:r>
              <a:rPr lang="en-US" altLang="ko-KR" sz="5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02 </a:t>
            </a:r>
            <a:r>
              <a:rPr lang="ko-KR" altLang="en-US" sz="5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멘토링 내역</a:t>
            </a:r>
            <a:endParaRPr lang="en-US" altLang="ko-KR" sz="5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ADC38C9-BE08-444E-8A3B-3A59802AE487}"/>
              </a:ext>
            </a:extLst>
          </p:cNvPr>
          <p:cNvSpPr txBox="1"/>
          <p:nvPr/>
        </p:nvSpPr>
        <p:spPr>
          <a:xfrm>
            <a:off x="0" y="1421990"/>
            <a:ext cx="12191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메일을 통한 멘토와의 연락 내역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EB13E0C-2729-4315-93D4-F40D342F099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3601" y="6355432"/>
            <a:ext cx="2567587" cy="490862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E0E80B49-FACE-4365-B1C3-D47D9221CC20}"/>
              </a:ext>
            </a:extLst>
          </p:cNvPr>
          <p:cNvSpPr/>
          <p:nvPr/>
        </p:nvSpPr>
        <p:spPr>
          <a:xfrm>
            <a:off x="61067" y="2149556"/>
            <a:ext cx="105912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20.03.18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FCD9852-96C0-46AA-A89D-4D1CC0C25E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2182" y="2346328"/>
            <a:ext cx="2093445" cy="4303194"/>
          </a:xfrm>
          <a:prstGeom prst="rect">
            <a:avLst/>
          </a:prstGeom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A07681C5-04E9-4A03-9BD3-E9CB1D3B259A}"/>
              </a:ext>
            </a:extLst>
          </p:cNvPr>
          <p:cNvSpPr/>
          <p:nvPr/>
        </p:nvSpPr>
        <p:spPr>
          <a:xfrm>
            <a:off x="4204430" y="2149556"/>
            <a:ext cx="2881022" cy="4696738"/>
          </a:xfrm>
          <a:prstGeom prst="roundRect">
            <a:avLst/>
          </a:prstGeom>
          <a:noFill/>
          <a:ln w="22225" cap="flat" cmpd="sng" algn="ctr">
            <a:solidFill>
              <a:schemeClr val="accent3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32464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715921" y="339509"/>
            <a:ext cx="9775991" cy="724247"/>
          </a:xfrm>
        </p:spPr>
        <p:txBody>
          <a:bodyPr>
            <a:noAutofit/>
          </a:bodyPr>
          <a:lstStyle/>
          <a:p>
            <a:r>
              <a:rPr lang="en-US" altLang="ko-KR" sz="5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02 </a:t>
            </a:r>
            <a:r>
              <a:rPr lang="ko-KR" altLang="en-US" sz="5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멘토링 내역</a:t>
            </a:r>
            <a:endParaRPr lang="en-US" altLang="ko-KR" sz="5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ADC38C9-BE08-444E-8A3B-3A59802AE487}"/>
              </a:ext>
            </a:extLst>
          </p:cNvPr>
          <p:cNvSpPr txBox="1"/>
          <p:nvPr/>
        </p:nvSpPr>
        <p:spPr>
          <a:xfrm>
            <a:off x="0" y="1421990"/>
            <a:ext cx="12191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통화를 통한 멘토와의 연락 내역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EB13E0C-2729-4315-93D4-F40D342F099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3601" y="6355432"/>
            <a:ext cx="2567587" cy="490862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E0E80B49-FACE-4365-B1C3-D47D9221CC20}"/>
              </a:ext>
            </a:extLst>
          </p:cNvPr>
          <p:cNvSpPr/>
          <p:nvPr/>
        </p:nvSpPr>
        <p:spPr>
          <a:xfrm>
            <a:off x="61067" y="2149556"/>
            <a:ext cx="4292657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통화내용</a:t>
            </a:r>
            <a:endParaRPr lang="en-US" altLang="ko-KR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품목은 수입해서 쓰는 것은 데이터양이 많아지니 국내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내수로 사용할 수 있는 농식품을 권장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품목으로 육류 생선 등도 가능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날씨와 다른 외부요인에 영향을 많이 받는 한 품목에 대하여 사용자가 보기 쉽게 만드는 것이 최우선 목표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어플리케이션을 통한 결과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통계학과 학우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명과의 회의 및 향후 화상회의 진행 방향 계획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buAutoNum type="arabicPeriod"/>
            </a:pPr>
            <a:endParaRPr lang="en-US" altLang="ko-KR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3F3AB62-B9F1-438C-8351-93729FBEE6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1637" y="2273580"/>
            <a:ext cx="2120001" cy="4357781"/>
          </a:xfrm>
          <a:prstGeom prst="rect">
            <a:avLst/>
          </a:prstGeom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0BB4DAF1-A5FF-474B-A096-26F8B434F756}"/>
              </a:ext>
            </a:extLst>
          </p:cNvPr>
          <p:cNvSpPr/>
          <p:nvPr/>
        </p:nvSpPr>
        <p:spPr>
          <a:xfrm>
            <a:off x="4204430" y="2149556"/>
            <a:ext cx="2881022" cy="4696738"/>
          </a:xfrm>
          <a:prstGeom prst="roundRect">
            <a:avLst/>
          </a:prstGeom>
          <a:noFill/>
          <a:ln w="22225" cap="flat" cmpd="sng" algn="ctr">
            <a:solidFill>
              <a:schemeClr val="accent3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91C174F-6FCB-44D0-9E1E-E7C130073C73}"/>
              </a:ext>
            </a:extLst>
          </p:cNvPr>
          <p:cNvSpPr/>
          <p:nvPr/>
        </p:nvSpPr>
        <p:spPr>
          <a:xfrm>
            <a:off x="61067" y="2149556"/>
            <a:ext cx="105912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20.03.18</a:t>
            </a:r>
          </a:p>
        </p:txBody>
      </p:sp>
    </p:spTree>
    <p:extLst>
      <p:ext uri="{BB962C8B-B14F-4D97-AF65-F5344CB8AC3E}">
        <p14:creationId xmlns:p14="http://schemas.microsoft.com/office/powerpoint/2010/main" val="19848121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715921" y="339509"/>
            <a:ext cx="9775991" cy="724247"/>
          </a:xfrm>
        </p:spPr>
        <p:txBody>
          <a:bodyPr>
            <a:noAutofit/>
          </a:bodyPr>
          <a:lstStyle/>
          <a:p>
            <a:r>
              <a:rPr lang="en-US" altLang="ko-KR" sz="5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5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차 보고서 피드백</a:t>
            </a:r>
            <a:endParaRPr lang="en-US" sz="5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ADC38C9-BE08-444E-8A3B-3A59802AE487}"/>
              </a:ext>
            </a:extLst>
          </p:cNvPr>
          <p:cNvSpPr txBox="1"/>
          <p:nvPr/>
        </p:nvSpPr>
        <p:spPr>
          <a:xfrm>
            <a:off x="0" y="1421990"/>
            <a:ext cx="12191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</a:t>
            </a:r>
            <a:r>
              <a:rPr lang="ko-KR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가지에 대한 수정사항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EB13E0C-2729-4315-93D4-F40D342F099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3601" y="6355432"/>
            <a:ext cx="2567587" cy="490862"/>
          </a:xfrm>
          <a:prstGeom prst="rect">
            <a:avLst/>
          </a:prstGeom>
        </p:spPr>
      </p:pic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CFB8EC21-52D4-4C88-9F67-824A3899FB40}"/>
              </a:ext>
            </a:extLst>
          </p:cNvPr>
          <p:cNvCxnSpPr/>
          <p:nvPr/>
        </p:nvCxnSpPr>
        <p:spPr>
          <a:xfrm>
            <a:off x="605461" y="4434229"/>
            <a:ext cx="1172829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269E5A92-6701-454D-9824-49476F3F9C12}"/>
              </a:ext>
            </a:extLst>
          </p:cNvPr>
          <p:cNvCxnSpPr/>
          <p:nvPr/>
        </p:nvCxnSpPr>
        <p:spPr>
          <a:xfrm>
            <a:off x="605457" y="5277685"/>
            <a:ext cx="1172829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28D5D674-F70B-453F-B78D-5641EBFCB8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8150" y="3467100"/>
            <a:ext cx="3876675" cy="1447800"/>
          </a:xfrm>
          <a:prstGeom prst="rect">
            <a:avLst/>
          </a:prstGeom>
        </p:spPr>
      </p:pic>
      <p:sp>
        <p:nvSpPr>
          <p:cNvPr id="89" name="사각형: 둥근 모서리 4">
            <a:extLst>
              <a:ext uri="{FF2B5EF4-FFF2-40B4-BE49-F238E27FC236}">
                <a16:creationId xmlns:a16="http://schemas.microsoft.com/office/drawing/2014/main" id="{78783F0E-6823-44B4-ADCA-70447702C468}"/>
              </a:ext>
            </a:extLst>
          </p:cNvPr>
          <p:cNvSpPr/>
          <p:nvPr/>
        </p:nvSpPr>
        <p:spPr>
          <a:xfrm>
            <a:off x="3562061" y="3203777"/>
            <a:ext cx="5067875" cy="1974445"/>
          </a:xfrm>
          <a:prstGeom prst="roundRect">
            <a:avLst/>
          </a:prstGeom>
          <a:noFill/>
          <a:ln w="22225" cap="flat" cmpd="sng" algn="ctr">
            <a:solidFill>
              <a:schemeClr val="accent3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94367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591" y="1603257"/>
            <a:ext cx="3022477" cy="3221907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715921" y="339509"/>
            <a:ext cx="9775991" cy="724247"/>
          </a:xfrm>
        </p:spPr>
        <p:txBody>
          <a:bodyPr>
            <a:noAutofit/>
          </a:bodyPr>
          <a:lstStyle/>
          <a:p>
            <a:r>
              <a:rPr lang="en-US" altLang="ko-KR" sz="5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03 </a:t>
            </a:r>
            <a:r>
              <a:rPr lang="ko-KR" altLang="en-US" sz="5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멘토링 내역 및 애로 사항</a:t>
            </a:r>
            <a:endParaRPr lang="en-US" sz="5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EB13E0C-2729-4315-93D4-F40D342F099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3601" y="6355432"/>
            <a:ext cx="2567587" cy="490862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396024" y="5262035"/>
            <a:ext cx="11399951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프로젝트를 진행할수록</a:t>
            </a:r>
            <a:r>
              <a:rPr lang="en-US" altLang="ko-K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ko-KR" alt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프로젝트가 </a:t>
            </a:r>
            <a:r>
              <a:rPr lang="ko-KR" altLang="en-US" sz="1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추구하는 방향이 </a:t>
            </a:r>
            <a:r>
              <a:rPr lang="ko-KR" alt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달라 지는 점을 발견</a:t>
            </a:r>
            <a:r>
              <a:rPr lang="en-US" altLang="ko-K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</a:t>
            </a:r>
          </a:p>
          <a:p>
            <a:pPr algn="ctr"/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algn="ctr"/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분석 결과 배추 가격에 영향을 미치는 것은 기상정보와 관련된 변수인데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, 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이렇게 되면 </a:t>
            </a:r>
            <a:r>
              <a:rPr lang="ko-KR" altLang="en-US" sz="14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기상정보를 예측 하는 것이 배추가격을 예측하게 되는것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과 같아지는 문제점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 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즉 배추가격을 예측하기 위해서는 기상정보를 예측해야 된다는 결론이 됨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멘토님 과의 연락을 통해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내린 결론은 변수를 통한 분석법 외에도 </a:t>
            </a:r>
            <a:r>
              <a:rPr lang="ko-KR" altLang="en-US" sz="14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주기적인 변화를 예측해주는 시계열 분석방법 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등을 추가해서 다각도로 예측을 하는 식으로 방향을 잡음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</a:t>
            </a:r>
          </a:p>
        </p:txBody>
      </p:sp>
      <p:cxnSp>
        <p:nvCxnSpPr>
          <p:cNvPr id="17" name="직선 연결선 16"/>
          <p:cNvCxnSpPr/>
          <p:nvPr/>
        </p:nvCxnSpPr>
        <p:spPr>
          <a:xfrm flipV="1">
            <a:off x="749300" y="4241800"/>
            <a:ext cx="1625600" cy="6350"/>
          </a:xfrm>
          <a:prstGeom prst="line">
            <a:avLst/>
          </a:prstGeom>
          <a:ln>
            <a:solidFill>
              <a:srgbClr val="D330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그림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15938" y="1419235"/>
            <a:ext cx="3374173" cy="3632960"/>
          </a:xfrm>
          <a:prstGeom prst="rect">
            <a:avLst/>
          </a:prstGeom>
        </p:spPr>
      </p:pic>
      <p:cxnSp>
        <p:nvCxnSpPr>
          <p:cNvPr id="25" name="직선 화살표 연결선 24"/>
          <p:cNvCxnSpPr/>
          <p:nvPr/>
        </p:nvCxnSpPr>
        <p:spPr>
          <a:xfrm>
            <a:off x="7004051" y="3248415"/>
            <a:ext cx="603249" cy="0"/>
          </a:xfrm>
          <a:prstGeom prst="straightConnector1">
            <a:avLst/>
          </a:prstGeom>
          <a:ln>
            <a:solidFill>
              <a:srgbClr val="D3301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그림 2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73710" y="1220584"/>
            <a:ext cx="2497992" cy="3632960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995D6EE5-4937-461F-AD1E-FD960D29D45E}"/>
              </a:ext>
            </a:extLst>
          </p:cNvPr>
          <p:cNvSpPr/>
          <p:nvPr/>
        </p:nvSpPr>
        <p:spPr>
          <a:xfrm rot="16200000" flipH="1" flipV="1">
            <a:off x="5915178" y="-706155"/>
            <a:ext cx="45719" cy="11876076"/>
          </a:xfrm>
          <a:prstGeom prst="rect">
            <a:avLst/>
          </a:prstGeom>
          <a:pattFill prst="trellis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979665" y="4794315"/>
            <a:ext cx="177324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※ 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자체 회의 회의록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8291388" y="4822832"/>
            <a:ext cx="177324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※ 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멘토링 증빙 자료</a:t>
            </a:r>
          </a:p>
        </p:txBody>
      </p:sp>
      <p:sp>
        <p:nvSpPr>
          <p:cNvPr id="33" name="직사각형 32"/>
          <p:cNvSpPr/>
          <p:nvPr/>
        </p:nvSpPr>
        <p:spPr>
          <a:xfrm>
            <a:off x="6906954" y="3274306"/>
            <a:ext cx="84991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dirty="0"/>
              <a:t>Contact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36885774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8EB13E0C-2729-4315-93D4-F40D342F099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3601" y="6355432"/>
            <a:ext cx="2567587" cy="490862"/>
          </a:xfrm>
          <a:prstGeom prst="rect">
            <a:avLst/>
          </a:prstGeom>
        </p:spPr>
      </p:pic>
      <p:sp>
        <p:nvSpPr>
          <p:cNvPr id="7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716088" y="339725"/>
            <a:ext cx="9775825" cy="723900"/>
          </a:xfrm>
        </p:spPr>
        <p:txBody>
          <a:bodyPr>
            <a:noAutofit/>
          </a:bodyPr>
          <a:lstStyle/>
          <a:p>
            <a:r>
              <a:rPr lang="en-US" altLang="ko-KR" sz="5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04 </a:t>
            </a:r>
            <a:r>
              <a:rPr lang="ko-KR" altLang="en-US" sz="5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향후 계획</a:t>
            </a:r>
            <a:endParaRPr lang="en-US" sz="5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사각형: 둥근 모서리 4">
            <a:extLst>
              <a:ext uri="{FF2B5EF4-FFF2-40B4-BE49-F238E27FC236}">
                <a16:creationId xmlns:a16="http://schemas.microsoft.com/office/drawing/2014/main" id="{4EDE9FC2-7783-4150-9BBA-62C95C6B59E2}"/>
              </a:ext>
            </a:extLst>
          </p:cNvPr>
          <p:cNvSpPr/>
          <p:nvPr/>
        </p:nvSpPr>
        <p:spPr>
          <a:xfrm>
            <a:off x="204788" y="2090738"/>
            <a:ext cx="11758612" cy="3586161"/>
          </a:xfrm>
          <a:prstGeom prst="roundRect">
            <a:avLst/>
          </a:prstGeom>
          <a:noFill/>
          <a:ln w="22225" cap="flat" cmpd="sng" algn="ctr">
            <a:solidFill>
              <a:schemeClr val="accent3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marL="342900" indent="-342900">
              <a:buFontTx/>
              <a:buAutoNum type="arabicPeriod"/>
            </a:pPr>
            <a:r>
              <a:rPr lang="ko-KR" altLang="en-US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파이썬 </a:t>
            </a:r>
            <a:r>
              <a:rPr lang="en-US" altLang="ko-KR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TensorFlow</a:t>
            </a:r>
            <a:r>
              <a:rPr lang="ko-KR" altLang="en-US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라이브러리 중 시계열 데이터 분석인 </a:t>
            </a:r>
            <a:r>
              <a:rPr lang="en-US" altLang="ko-KR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ARIMA </a:t>
            </a:r>
            <a:r>
              <a:rPr lang="ko-KR" altLang="en-US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모형을 통해 배추 가격을 예상 해보기</a:t>
            </a:r>
            <a:r>
              <a:rPr lang="en-US" altLang="ko-KR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파이썬 </a:t>
            </a:r>
            <a:r>
              <a:rPr lang="en-US" altLang="ko-KR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TensorFlow</a:t>
            </a:r>
            <a:r>
              <a:rPr lang="ko-KR" altLang="en-US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라이브러리를 통한 데이터 분석 뿐만이 아니라 통계학과 학우들의 </a:t>
            </a:r>
            <a:r>
              <a:rPr lang="en-US" altLang="ko-KR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</a:t>
            </a:r>
            <a:r>
              <a:rPr lang="ko-KR" altLang="en-US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프로그래밍을 이용하여서 다양한 방법으로 데이터 분석 해보기</a:t>
            </a:r>
            <a:r>
              <a:rPr lang="en-US" altLang="ko-KR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endParaRPr lang="en-US" altLang="ko-KR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홈페이지에서 사용자가 바로 분석결과를 볼 수 있도록 현재 만든 프로토타입 홈페이지에 </a:t>
            </a:r>
            <a:r>
              <a:rPr lang="en-US" altLang="ko-KR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TensorFlow </a:t>
            </a:r>
          </a:p>
          <a:p>
            <a:r>
              <a:rPr lang="ko-KR" altLang="en-US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파이썬</a:t>
            </a:r>
            <a:r>
              <a:rPr lang="en-US" altLang="ko-KR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코드를 이식하기</a:t>
            </a:r>
            <a:r>
              <a:rPr lang="en-US" altLang="ko-KR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endParaRPr lang="en-US" altLang="ko-KR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현재 배추 관련 변수 수집 지역을 생산과 거래량이 가장 많은 전라남도로 하였음</a:t>
            </a:r>
            <a:r>
              <a:rPr lang="en-US" altLang="ko-KR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플랫폼을 완성하고 나면</a:t>
            </a:r>
            <a:endParaRPr lang="en-US" altLang="ko-KR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그</a:t>
            </a:r>
            <a:r>
              <a:rPr lang="en-US" altLang="ko-KR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ko-KR" altLang="en-US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외 지역도 추가</a:t>
            </a:r>
            <a:r>
              <a:rPr lang="en-US" altLang="ko-KR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816792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8EB13E0C-2729-4315-93D4-F40D342F099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3601" y="6355432"/>
            <a:ext cx="2567587" cy="49086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87" y="1198524"/>
            <a:ext cx="6515100" cy="283845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87" y="4025268"/>
            <a:ext cx="6515100" cy="2822253"/>
          </a:xfrm>
          <a:prstGeom prst="rect">
            <a:avLst/>
          </a:prstGeom>
        </p:spPr>
      </p:pic>
      <p:sp>
        <p:nvSpPr>
          <p:cNvPr id="7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716088" y="339725"/>
            <a:ext cx="9775825" cy="723900"/>
          </a:xfrm>
        </p:spPr>
        <p:txBody>
          <a:bodyPr>
            <a:noAutofit/>
          </a:bodyPr>
          <a:lstStyle/>
          <a:p>
            <a:r>
              <a:rPr lang="en-US" altLang="ko-KR" sz="5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04 </a:t>
            </a:r>
            <a:r>
              <a:rPr lang="ko-KR" altLang="en-US" sz="5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향후 계획</a:t>
            </a:r>
            <a:endParaRPr lang="en-US" sz="5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사각형: 둥근 모서리 4">
            <a:extLst>
              <a:ext uri="{FF2B5EF4-FFF2-40B4-BE49-F238E27FC236}">
                <a16:creationId xmlns:a16="http://schemas.microsoft.com/office/drawing/2014/main" id="{4EDE9FC2-7783-4150-9BBA-62C95C6B59E2}"/>
              </a:ext>
            </a:extLst>
          </p:cNvPr>
          <p:cNvSpPr/>
          <p:nvPr/>
        </p:nvSpPr>
        <p:spPr>
          <a:xfrm>
            <a:off x="6743700" y="1620253"/>
            <a:ext cx="5219700" cy="4585285"/>
          </a:xfrm>
          <a:prstGeom prst="roundRect">
            <a:avLst/>
          </a:prstGeom>
          <a:noFill/>
          <a:ln w="22225" cap="flat" cmpd="sng" algn="ctr">
            <a:solidFill>
              <a:schemeClr val="accent3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7031789" y="2218127"/>
            <a:ext cx="4711546" cy="393954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중간발표 기간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4.27~5.1</a:t>
            </a:r>
          </a:p>
          <a:p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2. 1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차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Proto Type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5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월 초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3. 8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차 정기회의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5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월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5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일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4. 2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차 멘토 화상회의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5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월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12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일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변동 있음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</a:p>
          <a:p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5. 9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차 정기회의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5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월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19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일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6. 10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차 정기회의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5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월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26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일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7. 2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차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Proto Type :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타입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5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월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30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일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endParaRPr lang="en-US" altLang="ko-KR" sz="1600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600775" y="1708372"/>
            <a:ext cx="4591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※ </a:t>
            </a:r>
            <a:r>
              <a:rPr lang="ko-KR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상세 일정 ＆ 추후 일정</a:t>
            </a:r>
          </a:p>
        </p:txBody>
      </p:sp>
    </p:spTree>
    <p:extLst>
      <p:ext uri="{BB962C8B-B14F-4D97-AF65-F5344CB8AC3E}">
        <p14:creationId xmlns:p14="http://schemas.microsoft.com/office/powerpoint/2010/main" val="10589505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8" name="Group 297">
            <a:extLst>
              <a:ext uri="{FF2B5EF4-FFF2-40B4-BE49-F238E27FC236}">
                <a16:creationId xmlns:a16="http://schemas.microsoft.com/office/drawing/2014/main" id="{3A387BFF-4DBC-46EE-B1D2-25506F702EB3}"/>
              </a:ext>
            </a:extLst>
          </p:cNvPr>
          <p:cNvGrpSpPr/>
          <p:nvPr/>
        </p:nvGrpSpPr>
        <p:grpSpPr>
          <a:xfrm>
            <a:off x="4383359" y="78951"/>
            <a:ext cx="7483064" cy="6700097"/>
            <a:chOff x="4594375" y="96827"/>
            <a:chExt cx="7483064" cy="6700097"/>
          </a:xfrm>
        </p:grpSpPr>
        <p:grpSp>
          <p:nvGrpSpPr>
            <p:cNvPr id="54" name="Graphic 166">
              <a:extLst>
                <a:ext uri="{FF2B5EF4-FFF2-40B4-BE49-F238E27FC236}">
                  <a16:creationId xmlns:a16="http://schemas.microsoft.com/office/drawing/2014/main" id="{DD24B049-2406-4190-AFD8-9AE5D6BE3EFA}"/>
                </a:ext>
              </a:extLst>
            </p:cNvPr>
            <p:cNvGrpSpPr/>
            <p:nvPr/>
          </p:nvGrpSpPr>
          <p:grpSpPr>
            <a:xfrm rot="10800000">
              <a:off x="5030867" y="1166911"/>
              <a:ext cx="5370598" cy="1148680"/>
              <a:chOff x="4298394" y="3045618"/>
              <a:chExt cx="3591640" cy="768191"/>
            </a:xfrm>
            <a:solidFill>
              <a:schemeClr val="bg1"/>
            </a:solidFill>
          </p:grpSpPr>
          <p:sp>
            <p:nvSpPr>
              <p:cNvPr id="256" name="Freeform: Shape 255">
                <a:extLst>
                  <a:ext uri="{FF2B5EF4-FFF2-40B4-BE49-F238E27FC236}">
                    <a16:creationId xmlns:a16="http://schemas.microsoft.com/office/drawing/2014/main" id="{ADFA34FA-530D-4338-B84E-A23F8C1CBCB4}"/>
                  </a:ext>
                </a:extLst>
              </p:cNvPr>
              <p:cNvSpPr/>
              <p:nvPr/>
            </p:nvSpPr>
            <p:spPr>
              <a:xfrm>
                <a:off x="4401979" y="3311365"/>
                <a:ext cx="3476625" cy="200025"/>
              </a:xfrm>
              <a:custGeom>
                <a:avLst/>
                <a:gdLst>
                  <a:gd name="connsiteX0" fmla="*/ 1497806 w 3476625"/>
                  <a:gd name="connsiteY0" fmla="*/ 7144 h 200025"/>
                  <a:gd name="connsiteX1" fmla="*/ 1822609 w 3476625"/>
                  <a:gd name="connsiteY1" fmla="*/ 7144 h 200025"/>
                  <a:gd name="connsiteX2" fmla="*/ 1899761 w 3476625"/>
                  <a:gd name="connsiteY2" fmla="*/ 84296 h 200025"/>
                  <a:gd name="connsiteX3" fmla="*/ 2174081 w 3476625"/>
                  <a:gd name="connsiteY3" fmla="*/ 84296 h 200025"/>
                  <a:gd name="connsiteX4" fmla="*/ 2240756 w 3476625"/>
                  <a:gd name="connsiteY4" fmla="*/ 17621 h 200025"/>
                  <a:gd name="connsiteX5" fmla="*/ 3470434 w 3476625"/>
                  <a:gd name="connsiteY5" fmla="*/ 17621 h 200025"/>
                  <a:gd name="connsiteX6" fmla="*/ 3470434 w 3476625"/>
                  <a:gd name="connsiteY6" fmla="*/ 24289 h 200025"/>
                  <a:gd name="connsiteX7" fmla="*/ 2243614 w 3476625"/>
                  <a:gd name="connsiteY7" fmla="*/ 24289 h 200025"/>
                  <a:gd name="connsiteX8" fmla="*/ 2176939 w 3476625"/>
                  <a:gd name="connsiteY8" fmla="*/ 90964 h 200025"/>
                  <a:gd name="connsiteX9" fmla="*/ 1896904 w 3476625"/>
                  <a:gd name="connsiteY9" fmla="*/ 90964 h 200025"/>
                  <a:gd name="connsiteX10" fmla="*/ 1819751 w 3476625"/>
                  <a:gd name="connsiteY10" fmla="*/ 13811 h 200025"/>
                  <a:gd name="connsiteX11" fmla="*/ 1500664 w 3476625"/>
                  <a:gd name="connsiteY11" fmla="*/ 13811 h 200025"/>
                  <a:gd name="connsiteX12" fmla="*/ 1432084 w 3476625"/>
                  <a:gd name="connsiteY12" fmla="*/ 120491 h 200025"/>
                  <a:gd name="connsiteX13" fmla="*/ 1057751 w 3476625"/>
                  <a:gd name="connsiteY13" fmla="*/ 120491 h 200025"/>
                  <a:gd name="connsiteX14" fmla="*/ 971074 w 3476625"/>
                  <a:gd name="connsiteY14" fmla="*/ 14764 h 200025"/>
                  <a:gd name="connsiteX15" fmla="*/ 379571 w 3476625"/>
                  <a:gd name="connsiteY15" fmla="*/ 14764 h 200025"/>
                  <a:gd name="connsiteX16" fmla="*/ 11906 w 3476625"/>
                  <a:gd name="connsiteY16" fmla="*/ 201454 h 200025"/>
                  <a:gd name="connsiteX17" fmla="*/ 7144 w 3476625"/>
                  <a:gd name="connsiteY17" fmla="*/ 196691 h 200025"/>
                  <a:gd name="connsiteX18" fmla="*/ 376714 w 3476625"/>
                  <a:gd name="connsiteY18" fmla="*/ 8096 h 200025"/>
                  <a:gd name="connsiteX19" fmla="*/ 973931 w 3476625"/>
                  <a:gd name="connsiteY19" fmla="*/ 8096 h 200025"/>
                  <a:gd name="connsiteX20" fmla="*/ 1061561 w 3476625"/>
                  <a:gd name="connsiteY20" fmla="*/ 113824 h 200025"/>
                  <a:gd name="connsiteX21" fmla="*/ 1429226 w 3476625"/>
                  <a:gd name="connsiteY21" fmla="*/ 113824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476625" h="200025">
                    <a:moveTo>
                      <a:pt x="1497806" y="7144"/>
                    </a:moveTo>
                    <a:lnTo>
                      <a:pt x="1822609" y="7144"/>
                    </a:lnTo>
                    <a:lnTo>
                      <a:pt x="1899761" y="84296"/>
                    </a:lnTo>
                    <a:lnTo>
                      <a:pt x="2174081" y="84296"/>
                    </a:lnTo>
                    <a:lnTo>
                      <a:pt x="2240756" y="17621"/>
                    </a:lnTo>
                    <a:lnTo>
                      <a:pt x="3470434" y="17621"/>
                    </a:lnTo>
                    <a:lnTo>
                      <a:pt x="3470434" y="24289"/>
                    </a:lnTo>
                    <a:lnTo>
                      <a:pt x="2243614" y="24289"/>
                    </a:lnTo>
                    <a:lnTo>
                      <a:pt x="2176939" y="90964"/>
                    </a:lnTo>
                    <a:lnTo>
                      <a:pt x="1896904" y="90964"/>
                    </a:lnTo>
                    <a:lnTo>
                      <a:pt x="1819751" y="13811"/>
                    </a:lnTo>
                    <a:lnTo>
                      <a:pt x="1500664" y="13811"/>
                    </a:lnTo>
                    <a:lnTo>
                      <a:pt x="1432084" y="120491"/>
                    </a:lnTo>
                    <a:lnTo>
                      <a:pt x="1057751" y="120491"/>
                    </a:lnTo>
                    <a:lnTo>
                      <a:pt x="971074" y="14764"/>
                    </a:lnTo>
                    <a:lnTo>
                      <a:pt x="379571" y="14764"/>
                    </a:lnTo>
                    <a:lnTo>
                      <a:pt x="11906" y="201454"/>
                    </a:lnTo>
                    <a:lnTo>
                      <a:pt x="7144" y="196691"/>
                    </a:lnTo>
                    <a:lnTo>
                      <a:pt x="376714" y="8096"/>
                    </a:lnTo>
                    <a:lnTo>
                      <a:pt x="973931" y="8096"/>
                    </a:lnTo>
                    <a:lnTo>
                      <a:pt x="1061561" y="113824"/>
                    </a:lnTo>
                    <a:lnTo>
                      <a:pt x="1429226" y="11382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7" name="Freeform: Shape 256">
                <a:extLst>
                  <a:ext uri="{FF2B5EF4-FFF2-40B4-BE49-F238E27FC236}">
                    <a16:creationId xmlns:a16="http://schemas.microsoft.com/office/drawing/2014/main" id="{C4CE085A-5B5C-4E08-ABB9-DEB421519985}"/>
                  </a:ext>
                </a:extLst>
              </p:cNvPr>
              <p:cNvSpPr/>
              <p:nvPr/>
            </p:nvSpPr>
            <p:spPr>
              <a:xfrm>
                <a:off x="7851934" y="33123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2859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8" name="Freeform: Shape 257">
                <a:extLst>
                  <a:ext uri="{FF2B5EF4-FFF2-40B4-BE49-F238E27FC236}">
                    <a16:creationId xmlns:a16="http://schemas.microsoft.com/office/drawing/2014/main" id="{5D128A36-2DB1-4E37-BF69-B8D687CE44D9}"/>
                  </a:ext>
                </a:extLst>
              </p:cNvPr>
              <p:cNvSpPr/>
              <p:nvPr/>
            </p:nvSpPr>
            <p:spPr>
              <a:xfrm>
                <a:off x="4391739" y="348972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9" name="Freeform: Shape 258">
                <a:extLst>
                  <a:ext uri="{FF2B5EF4-FFF2-40B4-BE49-F238E27FC236}">
                    <a16:creationId xmlns:a16="http://schemas.microsoft.com/office/drawing/2014/main" id="{16D2BC86-ABD9-43C3-A997-787647211299}"/>
                  </a:ext>
                </a:extLst>
              </p:cNvPr>
              <p:cNvSpPr/>
              <p:nvPr/>
            </p:nvSpPr>
            <p:spPr>
              <a:xfrm>
                <a:off x="4559141" y="3055143"/>
                <a:ext cx="2552700" cy="142875"/>
              </a:xfrm>
              <a:custGeom>
                <a:avLst/>
                <a:gdLst>
                  <a:gd name="connsiteX0" fmla="*/ 7144 w 2552700"/>
                  <a:gd name="connsiteY0" fmla="*/ 7144 h 142875"/>
                  <a:gd name="connsiteX1" fmla="*/ 101441 w 2552700"/>
                  <a:gd name="connsiteY1" fmla="*/ 7144 h 142875"/>
                  <a:gd name="connsiteX2" fmla="*/ 222409 w 2552700"/>
                  <a:gd name="connsiteY2" fmla="*/ 128111 h 142875"/>
                  <a:gd name="connsiteX3" fmla="*/ 813911 w 2552700"/>
                  <a:gd name="connsiteY3" fmla="*/ 128111 h 142875"/>
                  <a:gd name="connsiteX4" fmla="*/ 881539 w 2552700"/>
                  <a:gd name="connsiteY4" fmla="*/ 21431 h 142875"/>
                  <a:gd name="connsiteX5" fmla="*/ 1284446 w 2552700"/>
                  <a:gd name="connsiteY5" fmla="*/ 21431 h 142875"/>
                  <a:gd name="connsiteX6" fmla="*/ 1343501 w 2552700"/>
                  <a:gd name="connsiteY6" fmla="*/ 129064 h 142875"/>
                  <a:gd name="connsiteX7" fmla="*/ 1662589 w 2552700"/>
                  <a:gd name="connsiteY7" fmla="*/ 129064 h 142875"/>
                  <a:gd name="connsiteX8" fmla="*/ 1739741 w 2552700"/>
                  <a:gd name="connsiteY8" fmla="*/ 51911 h 142875"/>
                  <a:gd name="connsiteX9" fmla="*/ 2019776 w 2552700"/>
                  <a:gd name="connsiteY9" fmla="*/ 51911 h 142875"/>
                  <a:gd name="connsiteX10" fmla="*/ 2086451 w 2552700"/>
                  <a:gd name="connsiteY10" fmla="*/ 117634 h 142875"/>
                  <a:gd name="connsiteX11" fmla="*/ 2551271 w 2552700"/>
                  <a:gd name="connsiteY11" fmla="*/ 117634 h 142875"/>
                  <a:gd name="connsiteX12" fmla="*/ 2551271 w 2552700"/>
                  <a:gd name="connsiteY12" fmla="*/ 125254 h 142875"/>
                  <a:gd name="connsiteX13" fmla="*/ 2083594 w 2552700"/>
                  <a:gd name="connsiteY13" fmla="*/ 125254 h 142875"/>
                  <a:gd name="connsiteX14" fmla="*/ 2016919 w 2552700"/>
                  <a:gd name="connsiteY14" fmla="*/ 58579 h 142875"/>
                  <a:gd name="connsiteX15" fmla="*/ 1742599 w 2552700"/>
                  <a:gd name="connsiteY15" fmla="*/ 58579 h 142875"/>
                  <a:gd name="connsiteX16" fmla="*/ 1665446 w 2552700"/>
                  <a:gd name="connsiteY16" fmla="*/ 135731 h 142875"/>
                  <a:gd name="connsiteX17" fmla="*/ 1340644 w 2552700"/>
                  <a:gd name="connsiteY17" fmla="*/ 135731 h 142875"/>
                  <a:gd name="connsiteX18" fmla="*/ 1281589 w 2552700"/>
                  <a:gd name="connsiteY18" fmla="*/ 29051 h 142875"/>
                  <a:gd name="connsiteX19" fmla="*/ 885349 w 2552700"/>
                  <a:gd name="connsiteY19" fmla="*/ 29051 h 142875"/>
                  <a:gd name="connsiteX20" fmla="*/ 816769 w 2552700"/>
                  <a:gd name="connsiteY20" fmla="*/ 134779 h 142875"/>
                  <a:gd name="connsiteX21" fmla="*/ 219551 w 2552700"/>
                  <a:gd name="connsiteY21" fmla="*/ 134779 h 142875"/>
                  <a:gd name="connsiteX22" fmla="*/ 98584 w 2552700"/>
                  <a:gd name="connsiteY22" fmla="*/ 14764 h 142875"/>
                  <a:gd name="connsiteX23" fmla="*/ 7144 w 2552700"/>
                  <a:gd name="connsiteY23" fmla="*/ 1476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552700" h="142875">
                    <a:moveTo>
                      <a:pt x="7144" y="7144"/>
                    </a:moveTo>
                    <a:lnTo>
                      <a:pt x="101441" y="7144"/>
                    </a:lnTo>
                    <a:lnTo>
                      <a:pt x="222409" y="128111"/>
                    </a:lnTo>
                    <a:lnTo>
                      <a:pt x="813911" y="128111"/>
                    </a:lnTo>
                    <a:lnTo>
                      <a:pt x="881539" y="21431"/>
                    </a:lnTo>
                    <a:lnTo>
                      <a:pt x="1284446" y="21431"/>
                    </a:lnTo>
                    <a:lnTo>
                      <a:pt x="1343501" y="129064"/>
                    </a:lnTo>
                    <a:lnTo>
                      <a:pt x="1662589" y="129064"/>
                    </a:lnTo>
                    <a:lnTo>
                      <a:pt x="1739741" y="51911"/>
                    </a:lnTo>
                    <a:lnTo>
                      <a:pt x="2019776" y="51911"/>
                    </a:lnTo>
                    <a:lnTo>
                      <a:pt x="2086451" y="117634"/>
                    </a:lnTo>
                    <a:lnTo>
                      <a:pt x="2551271" y="117634"/>
                    </a:lnTo>
                    <a:lnTo>
                      <a:pt x="2551271" y="125254"/>
                    </a:lnTo>
                    <a:lnTo>
                      <a:pt x="2083594" y="125254"/>
                    </a:lnTo>
                    <a:lnTo>
                      <a:pt x="2016919" y="58579"/>
                    </a:lnTo>
                    <a:lnTo>
                      <a:pt x="1742599" y="58579"/>
                    </a:lnTo>
                    <a:lnTo>
                      <a:pt x="1665446" y="135731"/>
                    </a:lnTo>
                    <a:lnTo>
                      <a:pt x="1340644" y="135731"/>
                    </a:lnTo>
                    <a:lnTo>
                      <a:pt x="1281589" y="29051"/>
                    </a:lnTo>
                    <a:lnTo>
                      <a:pt x="885349" y="29051"/>
                    </a:lnTo>
                    <a:lnTo>
                      <a:pt x="816769" y="134779"/>
                    </a:lnTo>
                    <a:lnTo>
                      <a:pt x="219551" y="134779"/>
                    </a:lnTo>
                    <a:lnTo>
                      <a:pt x="98584" y="14764"/>
                    </a:lnTo>
                    <a:lnTo>
                      <a:pt x="7144" y="147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0" name="Freeform: Shape 259">
                <a:extLst>
                  <a:ext uri="{FF2B5EF4-FFF2-40B4-BE49-F238E27FC236}">
                    <a16:creationId xmlns:a16="http://schemas.microsoft.com/office/drawing/2014/main" id="{3DE54CCF-A671-4D10-AC57-2756B07852EF}"/>
                  </a:ext>
                </a:extLst>
              </p:cNvPr>
              <p:cNvSpPr/>
              <p:nvPr/>
            </p:nvSpPr>
            <p:spPr>
              <a:xfrm>
                <a:off x="7089934" y="315610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3811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1" name="Freeform: Shape 260">
                <a:extLst>
                  <a:ext uri="{FF2B5EF4-FFF2-40B4-BE49-F238E27FC236}">
                    <a16:creationId xmlns:a16="http://schemas.microsoft.com/office/drawing/2014/main" id="{542FF827-3A08-4463-839F-F6BF2DE76D04}"/>
                  </a:ext>
                </a:extLst>
              </p:cNvPr>
              <p:cNvSpPr/>
              <p:nvPr/>
            </p:nvSpPr>
            <p:spPr>
              <a:xfrm>
                <a:off x="4546759" y="30456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2" name="Freeform: Shape 261">
                <a:extLst>
                  <a:ext uri="{FF2B5EF4-FFF2-40B4-BE49-F238E27FC236}">
                    <a16:creationId xmlns:a16="http://schemas.microsoft.com/office/drawing/2014/main" id="{8038CA91-31B3-4919-A1EF-9016DA68B397}"/>
                  </a:ext>
                </a:extLst>
              </p:cNvPr>
              <p:cNvSpPr/>
              <p:nvPr/>
            </p:nvSpPr>
            <p:spPr>
              <a:xfrm>
                <a:off x="6717506" y="3322796"/>
                <a:ext cx="676275" cy="104775"/>
              </a:xfrm>
              <a:custGeom>
                <a:avLst/>
                <a:gdLst>
                  <a:gd name="connsiteX0" fmla="*/ 668179 w 676275"/>
                  <a:gd name="connsiteY0" fmla="*/ 7144 h 104775"/>
                  <a:gd name="connsiteX1" fmla="*/ 672941 w 676275"/>
                  <a:gd name="connsiteY1" fmla="*/ 11906 h 104775"/>
                  <a:gd name="connsiteX2" fmla="*/ 471964 w 676275"/>
                  <a:gd name="connsiteY2" fmla="*/ 98584 h 104775"/>
                  <a:gd name="connsiteX3" fmla="*/ 7144 w 676275"/>
                  <a:gd name="connsiteY3" fmla="*/ 98584 h 104775"/>
                  <a:gd name="connsiteX4" fmla="*/ 7144 w 676275"/>
                  <a:gd name="connsiteY4" fmla="*/ 91916 h 104775"/>
                  <a:gd name="connsiteX5" fmla="*/ 469106 w 676275"/>
                  <a:gd name="connsiteY5" fmla="*/ 919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6275" h="104775">
                    <a:moveTo>
                      <a:pt x="668179" y="7144"/>
                    </a:moveTo>
                    <a:lnTo>
                      <a:pt x="672941" y="11906"/>
                    </a:lnTo>
                    <a:lnTo>
                      <a:pt x="471964" y="98584"/>
                    </a:lnTo>
                    <a:lnTo>
                      <a:pt x="7144" y="98584"/>
                    </a:lnTo>
                    <a:lnTo>
                      <a:pt x="7144" y="91916"/>
                    </a:lnTo>
                    <a:lnTo>
                      <a:pt x="469106" y="919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3" name="Freeform: Shape 262">
                <a:extLst>
                  <a:ext uri="{FF2B5EF4-FFF2-40B4-BE49-F238E27FC236}">
                    <a16:creationId xmlns:a16="http://schemas.microsoft.com/office/drawing/2014/main" id="{EB2D25F5-EFB0-41C6-9894-4B4765210B66}"/>
                  </a:ext>
                </a:extLst>
              </p:cNvPr>
              <p:cNvSpPr/>
              <p:nvPr/>
            </p:nvSpPr>
            <p:spPr>
              <a:xfrm>
                <a:off x="6705124" y="3398043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4" name="Freeform: Shape 263">
                <a:extLst>
                  <a:ext uri="{FF2B5EF4-FFF2-40B4-BE49-F238E27FC236}">
                    <a16:creationId xmlns:a16="http://schemas.microsoft.com/office/drawing/2014/main" id="{7A104985-879D-4D52-AE55-D42312D3177C}"/>
                  </a:ext>
                </a:extLst>
              </p:cNvPr>
              <p:cNvSpPr/>
              <p:nvPr/>
            </p:nvSpPr>
            <p:spPr>
              <a:xfrm>
                <a:off x="5352574" y="3312318"/>
                <a:ext cx="742950" cy="485775"/>
              </a:xfrm>
              <a:custGeom>
                <a:avLst/>
                <a:gdLst>
                  <a:gd name="connsiteX0" fmla="*/ 736759 w 742950"/>
                  <a:gd name="connsiteY0" fmla="*/ 7144 h 485775"/>
                  <a:gd name="connsiteX1" fmla="*/ 741521 w 742950"/>
                  <a:gd name="connsiteY1" fmla="*/ 11906 h 485775"/>
                  <a:gd name="connsiteX2" fmla="*/ 552926 w 742950"/>
                  <a:gd name="connsiteY2" fmla="*/ 200501 h 485775"/>
                  <a:gd name="connsiteX3" fmla="*/ 260509 w 742950"/>
                  <a:gd name="connsiteY3" fmla="*/ 200501 h 485775"/>
                  <a:gd name="connsiteX4" fmla="*/ 12859 w 742950"/>
                  <a:gd name="connsiteY4" fmla="*/ 486251 h 485775"/>
                  <a:gd name="connsiteX5" fmla="*/ 7144 w 742950"/>
                  <a:gd name="connsiteY5" fmla="*/ 481489 h 485775"/>
                  <a:gd name="connsiteX6" fmla="*/ 257651 w 742950"/>
                  <a:gd name="connsiteY6" fmla="*/ 192881 h 485775"/>
                  <a:gd name="connsiteX7" fmla="*/ 550069 w 742950"/>
                  <a:gd name="connsiteY7" fmla="*/ 192881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42950" h="485775">
                    <a:moveTo>
                      <a:pt x="736759" y="7144"/>
                    </a:moveTo>
                    <a:lnTo>
                      <a:pt x="741521" y="11906"/>
                    </a:lnTo>
                    <a:lnTo>
                      <a:pt x="552926" y="200501"/>
                    </a:lnTo>
                    <a:lnTo>
                      <a:pt x="260509" y="200501"/>
                    </a:lnTo>
                    <a:lnTo>
                      <a:pt x="12859" y="486251"/>
                    </a:lnTo>
                    <a:lnTo>
                      <a:pt x="7144" y="481489"/>
                    </a:lnTo>
                    <a:lnTo>
                      <a:pt x="257651" y="192881"/>
                    </a:lnTo>
                    <a:lnTo>
                      <a:pt x="550069" y="1928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5" name="Freeform: Shape 264">
                <a:extLst>
                  <a:ext uri="{FF2B5EF4-FFF2-40B4-BE49-F238E27FC236}">
                    <a16:creationId xmlns:a16="http://schemas.microsoft.com/office/drawing/2014/main" id="{286FDF11-F944-4EF3-8C34-6FFCEAFDE555}"/>
                  </a:ext>
                </a:extLst>
              </p:cNvPr>
              <p:cNvSpPr/>
              <p:nvPr/>
            </p:nvSpPr>
            <p:spPr>
              <a:xfrm>
                <a:off x="5343287" y="3775709"/>
                <a:ext cx="38100" cy="38100"/>
              </a:xfrm>
              <a:custGeom>
                <a:avLst/>
                <a:gdLst>
                  <a:gd name="connsiteX0" fmla="*/ 10716 w 38100"/>
                  <a:gd name="connsiteY0" fmla="*/ 11430 h 38100"/>
                  <a:gd name="connsiteX1" fmla="*/ 10716 w 38100"/>
                  <a:gd name="connsiteY1" fmla="*/ 30480 h 38100"/>
                  <a:gd name="connsiteX2" fmla="*/ 29766 w 38100"/>
                  <a:gd name="connsiteY2" fmla="*/ 30480 h 38100"/>
                  <a:gd name="connsiteX3" fmla="*/ 29766 w 38100"/>
                  <a:gd name="connsiteY3" fmla="*/ 11430 h 38100"/>
                  <a:gd name="connsiteX4" fmla="*/ 10716 w 38100"/>
                  <a:gd name="connsiteY4" fmla="*/ 1143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1430"/>
                    </a:moveTo>
                    <a:cubicBezTo>
                      <a:pt x="5953" y="16192"/>
                      <a:pt x="5953" y="24765"/>
                      <a:pt x="10716" y="30480"/>
                    </a:cubicBezTo>
                    <a:cubicBezTo>
                      <a:pt x="15478" y="35242"/>
                      <a:pt x="24051" y="35242"/>
                      <a:pt x="29766" y="30480"/>
                    </a:cubicBezTo>
                    <a:cubicBezTo>
                      <a:pt x="34528" y="25717"/>
                      <a:pt x="34528" y="17145"/>
                      <a:pt x="29766" y="11430"/>
                    </a:cubicBezTo>
                    <a:cubicBezTo>
                      <a:pt x="24051" y="5715"/>
                      <a:pt x="15478" y="5715"/>
                      <a:pt x="10716" y="114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6" name="Freeform: Shape 265">
                <a:extLst>
                  <a:ext uri="{FF2B5EF4-FFF2-40B4-BE49-F238E27FC236}">
                    <a16:creationId xmlns:a16="http://schemas.microsoft.com/office/drawing/2014/main" id="{AB3FC3F4-97BC-4E9D-AA69-C47A5F4DEB15}"/>
                  </a:ext>
                </a:extLst>
              </p:cNvPr>
              <p:cNvSpPr/>
              <p:nvPr/>
            </p:nvSpPr>
            <p:spPr>
              <a:xfrm>
                <a:off x="4308634" y="3313271"/>
                <a:ext cx="1009650" cy="428625"/>
              </a:xfrm>
              <a:custGeom>
                <a:avLst/>
                <a:gdLst>
                  <a:gd name="connsiteX0" fmla="*/ 998696 w 1009650"/>
                  <a:gd name="connsiteY0" fmla="*/ 7144 h 428625"/>
                  <a:gd name="connsiteX1" fmla="*/ 1003459 w 1009650"/>
                  <a:gd name="connsiteY1" fmla="*/ 11906 h 428625"/>
                  <a:gd name="connsiteX2" fmla="*/ 912019 w 1009650"/>
                  <a:gd name="connsiteY2" fmla="*/ 103346 h 428625"/>
                  <a:gd name="connsiteX3" fmla="*/ 646271 w 1009650"/>
                  <a:gd name="connsiteY3" fmla="*/ 103346 h 428625"/>
                  <a:gd name="connsiteX4" fmla="*/ 476726 w 1009650"/>
                  <a:gd name="connsiteY4" fmla="*/ 272891 h 428625"/>
                  <a:gd name="connsiteX5" fmla="*/ 306229 w 1009650"/>
                  <a:gd name="connsiteY5" fmla="*/ 272891 h 428625"/>
                  <a:gd name="connsiteX6" fmla="*/ 11906 w 1009650"/>
                  <a:gd name="connsiteY6" fmla="*/ 424339 h 428625"/>
                  <a:gd name="connsiteX7" fmla="*/ 7144 w 1009650"/>
                  <a:gd name="connsiteY7" fmla="*/ 419576 h 428625"/>
                  <a:gd name="connsiteX8" fmla="*/ 303371 w 1009650"/>
                  <a:gd name="connsiteY8" fmla="*/ 266224 h 428625"/>
                  <a:gd name="connsiteX9" fmla="*/ 472916 w 1009650"/>
                  <a:gd name="connsiteY9" fmla="*/ 266224 h 428625"/>
                  <a:gd name="connsiteX10" fmla="*/ 643414 w 1009650"/>
                  <a:gd name="connsiteY10" fmla="*/ 95726 h 428625"/>
                  <a:gd name="connsiteX11" fmla="*/ 909161 w 1009650"/>
                  <a:gd name="connsiteY11" fmla="*/ 95726 h 4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09650" h="428625">
                    <a:moveTo>
                      <a:pt x="998696" y="7144"/>
                    </a:moveTo>
                    <a:lnTo>
                      <a:pt x="1003459" y="11906"/>
                    </a:lnTo>
                    <a:lnTo>
                      <a:pt x="912019" y="103346"/>
                    </a:lnTo>
                    <a:lnTo>
                      <a:pt x="646271" y="103346"/>
                    </a:lnTo>
                    <a:lnTo>
                      <a:pt x="476726" y="272891"/>
                    </a:lnTo>
                    <a:lnTo>
                      <a:pt x="306229" y="272891"/>
                    </a:lnTo>
                    <a:lnTo>
                      <a:pt x="11906" y="424339"/>
                    </a:lnTo>
                    <a:lnTo>
                      <a:pt x="7144" y="419576"/>
                    </a:lnTo>
                    <a:lnTo>
                      <a:pt x="303371" y="266224"/>
                    </a:lnTo>
                    <a:lnTo>
                      <a:pt x="472916" y="266224"/>
                    </a:lnTo>
                    <a:lnTo>
                      <a:pt x="643414" y="95726"/>
                    </a:lnTo>
                    <a:lnTo>
                      <a:pt x="909161" y="9572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7" name="Freeform: Shape 266">
                <a:extLst>
                  <a:ext uri="{FF2B5EF4-FFF2-40B4-BE49-F238E27FC236}">
                    <a16:creationId xmlns:a16="http://schemas.microsoft.com/office/drawing/2014/main" id="{2C711E36-0CDB-4A3A-A8BE-3DCDF0602E4B}"/>
                  </a:ext>
                </a:extLst>
              </p:cNvPr>
              <p:cNvSpPr/>
              <p:nvPr/>
            </p:nvSpPr>
            <p:spPr>
              <a:xfrm>
                <a:off x="4298394" y="371451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8" name="Freeform: Shape 267">
                <a:extLst>
                  <a:ext uri="{FF2B5EF4-FFF2-40B4-BE49-F238E27FC236}">
                    <a16:creationId xmlns:a16="http://schemas.microsoft.com/office/drawing/2014/main" id="{09D6EB11-A836-41C2-8E1F-40F38CC7A83A}"/>
                  </a:ext>
                </a:extLst>
              </p:cNvPr>
              <p:cNvSpPr/>
              <p:nvPr/>
            </p:nvSpPr>
            <p:spPr>
              <a:xfrm>
                <a:off x="6470809" y="3194208"/>
                <a:ext cx="1076325" cy="142875"/>
              </a:xfrm>
              <a:custGeom>
                <a:avLst/>
                <a:gdLst>
                  <a:gd name="connsiteX0" fmla="*/ 11906 w 1076325"/>
                  <a:gd name="connsiteY0" fmla="*/ 7144 h 142875"/>
                  <a:gd name="connsiteX1" fmla="*/ 50006 w 1076325"/>
                  <a:gd name="connsiteY1" fmla="*/ 45244 h 142875"/>
                  <a:gd name="connsiteX2" fmla="*/ 869156 w 1076325"/>
                  <a:gd name="connsiteY2" fmla="*/ 45244 h 142875"/>
                  <a:gd name="connsiteX3" fmla="*/ 1072991 w 1076325"/>
                  <a:gd name="connsiteY3" fmla="*/ 134779 h 142875"/>
                  <a:gd name="connsiteX4" fmla="*/ 1068229 w 1076325"/>
                  <a:gd name="connsiteY4" fmla="*/ 139541 h 142875"/>
                  <a:gd name="connsiteX5" fmla="*/ 866299 w 1076325"/>
                  <a:gd name="connsiteY5" fmla="*/ 51911 h 142875"/>
                  <a:gd name="connsiteX6" fmla="*/ 47149 w 1076325"/>
                  <a:gd name="connsiteY6" fmla="*/ 51911 h 142875"/>
                  <a:gd name="connsiteX7" fmla="*/ 7144 w 1076325"/>
                  <a:gd name="connsiteY7" fmla="*/ 12859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76325" h="142875">
                    <a:moveTo>
                      <a:pt x="11906" y="7144"/>
                    </a:moveTo>
                    <a:lnTo>
                      <a:pt x="50006" y="45244"/>
                    </a:lnTo>
                    <a:lnTo>
                      <a:pt x="869156" y="45244"/>
                    </a:lnTo>
                    <a:lnTo>
                      <a:pt x="1072991" y="134779"/>
                    </a:lnTo>
                    <a:lnTo>
                      <a:pt x="1068229" y="139541"/>
                    </a:lnTo>
                    <a:lnTo>
                      <a:pt x="866299" y="51911"/>
                    </a:lnTo>
                    <a:lnTo>
                      <a:pt x="47149" y="51911"/>
                    </a:lnTo>
                    <a:lnTo>
                      <a:pt x="7144" y="1285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9" name="Freeform: Shape 268">
                <a:extLst>
                  <a:ext uri="{FF2B5EF4-FFF2-40B4-BE49-F238E27FC236}">
                    <a16:creationId xmlns:a16="http://schemas.microsoft.com/office/drawing/2014/main" id="{64CA6662-09B2-4225-AD62-979ECE318573}"/>
                  </a:ext>
                </a:extLst>
              </p:cNvPr>
              <p:cNvSpPr/>
              <p:nvPr/>
            </p:nvSpPr>
            <p:spPr>
              <a:xfrm>
                <a:off x="6460569" y="3184921"/>
                <a:ext cx="38100" cy="38100"/>
              </a:xfrm>
              <a:custGeom>
                <a:avLst/>
                <a:gdLst>
                  <a:gd name="connsiteX0" fmla="*/ 29766 w 38100"/>
                  <a:gd name="connsiteY0" fmla="*/ 10716 h 38100"/>
                  <a:gd name="connsiteX1" fmla="*/ 10716 w 38100"/>
                  <a:gd name="connsiteY1" fmla="*/ 10716 h 38100"/>
                  <a:gd name="connsiteX2" fmla="*/ 10716 w 38100"/>
                  <a:gd name="connsiteY2" fmla="*/ 29766 h 38100"/>
                  <a:gd name="connsiteX3" fmla="*/ 29766 w 38100"/>
                  <a:gd name="connsiteY3" fmla="*/ 29766 h 38100"/>
                  <a:gd name="connsiteX4" fmla="*/ 2976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9766" y="10716"/>
                    </a:moveTo>
                    <a:cubicBezTo>
                      <a:pt x="25003" y="5953"/>
                      <a:pt x="16431" y="5953"/>
                      <a:pt x="10716" y="10716"/>
                    </a:cubicBez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4051"/>
                      <a:pt x="34528" y="15478"/>
                      <a:pt x="2976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0" name="Freeform: Shape 269">
                <a:extLst>
                  <a:ext uri="{FF2B5EF4-FFF2-40B4-BE49-F238E27FC236}">
                    <a16:creationId xmlns:a16="http://schemas.microsoft.com/office/drawing/2014/main" id="{FF268ADE-984D-4689-9CBB-F66A87012CA8}"/>
                  </a:ext>
                </a:extLst>
              </p:cNvPr>
              <p:cNvSpPr/>
              <p:nvPr/>
            </p:nvSpPr>
            <p:spPr>
              <a:xfrm>
                <a:off x="5156359" y="3240881"/>
                <a:ext cx="590550" cy="190500"/>
              </a:xfrm>
              <a:custGeom>
                <a:avLst/>
                <a:gdLst>
                  <a:gd name="connsiteX0" fmla="*/ 7144 w 590550"/>
                  <a:gd name="connsiteY0" fmla="*/ 7144 h 190500"/>
                  <a:gd name="connsiteX1" fmla="*/ 408146 w 590550"/>
                  <a:gd name="connsiteY1" fmla="*/ 7144 h 190500"/>
                  <a:gd name="connsiteX2" fmla="*/ 585311 w 590550"/>
                  <a:gd name="connsiteY2" fmla="*/ 184309 h 190500"/>
                  <a:gd name="connsiteX3" fmla="*/ 580549 w 590550"/>
                  <a:gd name="connsiteY3" fmla="*/ 189071 h 190500"/>
                  <a:gd name="connsiteX4" fmla="*/ 405289 w 590550"/>
                  <a:gd name="connsiteY4" fmla="*/ 13811 h 190500"/>
                  <a:gd name="connsiteX5" fmla="*/ 7144 w 590550"/>
                  <a:gd name="connsiteY5" fmla="*/ 13811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0550" h="190500">
                    <a:moveTo>
                      <a:pt x="7144" y="7144"/>
                    </a:moveTo>
                    <a:lnTo>
                      <a:pt x="408146" y="7144"/>
                    </a:lnTo>
                    <a:lnTo>
                      <a:pt x="585311" y="184309"/>
                    </a:lnTo>
                    <a:lnTo>
                      <a:pt x="580549" y="189071"/>
                    </a:lnTo>
                    <a:lnTo>
                      <a:pt x="405289" y="13811"/>
                    </a:lnTo>
                    <a:lnTo>
                      <a:pt x="7144" y="1381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1" name="Freeform: Shape 270">
                <a:extLst>
                  <a:ext uri="{FF2B5EF4-FFF2-40B4-BE49-F238E27FC236}">
                    <a16:creationId xmlns:a16="http://schemas.microsoft.com/office/drawing/2014/main" id="{8F96B2B5-1018-4C86-B651-F86F6DCF4B5F}"/>
                  </a:ext>
                </a:extLst>
              </p:cNvPr>
              <p:cNvSpPr/>
              <p:nvPr/>
            </p:nvSpPr>
            <p:spPr>
              <a:xfrm>
                <a:off x="5134451" y="323135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2" name="Freeform: Shape 271">
                <a:extLst>
                  <a:ext uri="{FF2B5EF4-FFF2-40B4-BE49-F238E27FC236}">
                    <a16:creationId xmlns:a16="http://schemas.microsoft.com/office/drawing/2014/main" id="{6B434EA9-4D93-4091-801A-8D1CEFA2AB72}"/>
                  </a:ext>
                </a:extLst>
              </p:cNvPr>
              <p:cNvSpPr/>
              <p:nvPr/>
            </p:nvSpPr>
            <p:spPr>
              <a:xfrm>
                <a:off x="5084921" y="3377088"/>
                <a:ext cx="361950" cy="95250"/>
              </a:xfrm>
              <a:custGeom>
                <a:avLst/>
                <a:gdLst>
                  <a:gd name="connsiteX0" fmla="*/ 349091 w 361950"/>
                  <a:gd name="connsiteY0" fmla="*/ 7144 h 95250"/>
                  <a:gd name="connsiteX1" fmla="*/ 354806 w 361950"/>
                  <a:gd name="connsiteY1" fmla="*/ 12859 h 95250"/>
                  <a:gd name="connsiteX2" fmla="*/ 271939 w 361950"/>
                  <a:gd name="connsiteY2" fmla="*/ 94774 h 95250"/>
                  <a:gd name="connsiteX3" fmla="*/ 7144 w 361950"/>
                  <a:gd name="connsiteY3" fmla="*/ 94774 h 95250"/>
                  <a:gd name="connsiteX4" fmla="*/ 7144 w 361950"/>
                  <a:gd name="connsiteY4" fmla="*/ 88106 h 95250"/>
                  <a:gd name="connsiteX5" fmla="*/ 269081 w 361950"/>
                  <a:gd name="connsiteY5" fmla="*/ 881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61950" h="95250">
                    <a:moveTo>
                      <a:pt x="349091" y="7144"/>
                    </a:moveTo>
                    <a:lnTo>
                      <a:pt x="354806" y="12859"/>
                    </a:lnTo>
                    <a:lnTo>
                      <a:pt x="271939" y="94774"/>
                    </a:lnTo>
                    <a:lnTo>
                      <a:pt x="7144" y="94774"/>
                    </a:lnTo>
                    <a:lnTo>
                      <a:pt x="7144" y="88106"/>
                    </a:lnTo>
                    <a:lnTo>
                      <a:pt x="269081" y="881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3" name="Freeform: Shape 272">
                <a:extLst>
                  <a:ext uri="{FF2B5EF4-FFF2-40B4-BE49-F238E27FC236}">
                    <a16:creationId xmlns:a16="http://schemas.microsoft.com/office/drawing/2014/main" id="{0547EB96-535A-441D-8A9C-814876AFB8B2}"/>
                  </a:ext>
                </a:extLst>
              </p:cNvPr>
              <p:cNvSpPr/>
              <p:nvPr/>
            </p:nvSpPr>
            <p:spPr>
              <a:xfrm>
                <a:off x="5072539" y="344852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2861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4" name="Freeform: Shape 273">
                <a:extLst>
                  <a:ext uri="{FF2B5EF4-FFF2-40B4-BE49-F238E27FC236}">
                    <a16:creationId xmlns:a16="http://schemas.microsoft.com/office/drawing/2014/main" id="{B8DA4376-393D-4EE2-BC37-BFB07B12051E}"/>
                  </a:ext>
                </a:extLst>
              </p:cNvPr>
              <p:cNvSpPr/>
              <p:nvPr/>
            </p:nvSpPr>
            <p:spPr>
              <a:xfrm>
                <a:off x="5571649" y="3071336"/>
                <a:ext cx="809625" cy="200025"/>
              </a:xfrm>
              <a:custGeom>
                <a:avLst/>
                <a:gdLst>
                  <a:gd name="connsiteX0" fmla="*/ 11906 w 809625"/>
                  <a:gd name="connsiteY0" fmla="*/ 7144 h 200025"/>
                  <a:gd name="connsiteX1" fmla="*/ 192881 w 809625"/>
                  <a:gd name="connsiteY1" fmla="*/ 188119 h 200025"/>
                  <a:gd name="connsiteX2" fmla="*/ 808196 w 809625"/>
                  <a:gd name="connsiteY2" fmla="*/ 188119 h 200025"/>
                  <a:gd name="connsiteX3" fmla="*/ 808196 w 809625"/>
                  <a:gd name="connsiteY3" fmla="*/ 195739 h 200025"/>
                  <a:gd name="connsiteX4" fmla="*/ 190024 w 809625"/>
                  <a:gd name="connsiteY4" fmla="*/ 194786 h 200025"/>
                  <a:gd name="connsiteX5" fmla="*/ 7144 w 809625"/>
                  <a:gd name="connsiteY5" fmla="*/ 11906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9625" h="200025">
                    <a:moveTo>
                      <a:pt x="11906" y="7144"/>
                    </a:moveTo>
                    <a:lnTo>
                      <a:pt x="192881" y="188119"/>
                    </a:lnTo>
                    <a:lnTo>
                      <a:pt x="808196" y="188119"/>
                    </a:lnTo>
                    <a:lnTo>
                      <a:pt x="808196" y="195739"/>
                    </a:lnTo>
                    <a:lnTo>
                      <a:pt x="190024" y="194786"/>
                    </a:lnTo>
                    <a:lnTo>
                      <a:pt x="7144" y="119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5" name="Freeform: Shape 274">
                <a:extLst>
                  <a:ext uri="{FF2B5EF4-FFF2-40B4-BE49-F238E27FC236}">
                    <a16:creationId xmlns:a16="http://schemas.microsoft.com/office/drawing/2014/main" id="{5C4E5B74-AF9B-4DFB-9099-7290E9D4F7FD}"/>
                  </a:ext>
                </a:extLst>
              </p:cNvPr>
              <p:cNvSpPr/>
              <p:nvPr/>
            </p:nvSpPr>
            <p:spPr>
              <a:xfrm>
                <a:off x="6358414" y="3242786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3811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pic>
          <p:nvPicPr>
            <p:cNvPr id="55" name="Graphic 54">
              <a:extLst>
                <a:ext uri="{FF2B5EF4-FFF2-40B4-BE49-F238E27FC236}">
                  <a16:creationId xmlns:a16="http://schemas.microsoft.com/office/drawing/2014/main" id="{1E0C24CB-9258-4DD6-968C-7B03638308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594375" y="2168764"/>
              <a:ext cx="5383773" cy="1153665"/>
            </a:xfrm>
            <a:prstGeom prst="rect">
              <a:avLst/>
            </a:prstGeom>
          </p:spPr>
        </p:pic>
        <p:pic>
          <p:nvPicPr>
            <p:cNvPr id="56" name="Graphic 55">
              <a:extLst>
                <a:ext uri="{FF2B5EF4-FFF2-40B4-BE49-F238E27FC236}">
                  <a16:creationId xmlns:a16="http://schemas.microsoft.com/office/drawing/2014/main" id="{AF78C48E-1E9D-4C21-B7F6-733EAC936F2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644855" y="3473578"/>
              <a:ext cx="5383773" cy="1153665"/>
            </a:xfrm>
            <a:prstGeom prst="rect">
              <a:avLst/>
            </a:prstGeom>
          </p:spPr>
        </p:pic>
        <p:pic>
          <p:nvPicPr>
            <p:cNvPr id="57" name="Graphic 56">
              <a:extLst>
                <a:ext uri="{FF2B5EF4-FFF2-40B4-BE49-F238E27FC236}">
                  <a16:creationId xmlns:a16="http://schemas.microsoft.com/office/drawing/2014/main" id="{6454CA2C-015F-4BB0-9594-1F18D7B410F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170290" y="4405516"/>
              <a:ext cx="5383773" cy="1153665"/>
            </a:xfrm>
            <a:prstGeom prst="rect">
              <a:avLst/>
            </a:prstGeom>
          </p:spPr>
        </p:pic>
        <p:grpSp>
          <p:nvGrpSpPr>
            <p:cNvPr id="58" name="Graphic 166">
              <a:extLst>
                <a:ext uri="{FF2B5EF4-FFF2-40B4-BE49-F238E27FC236}">
                  <a16:creationId xmlns:a16="http://schemas.microsoft.com/office/drawing/2014/main" id="{3708846D-6ED3-4A0A-8B25-3EFC760A0952}"/>
                </a:ext>
              </a:extLst>
            </p:cNvPr>
            <p:cNvGrpSpPr/>
            <p:nvPr/>
          </p:nvGrpSpPr>
          <p:grpSpPr>
            <a:xfrm rot="10800000">
              <a:off x="5079874" y="2411771"/>
              <a:ext cx="5370598" cy="1148680"/>
              <a:chOff x="4298394" y="3045618"/>
              <a:chExt cx="3591640" cy="768191"/>
            </a:xfrm>
            <a:solidFill>
              <a:schemeClr val="bg1"/>
            </a:solidFill>
          </p:grpSpPr>
          <p:sp>
            <p:nvSpPr>
              <p:cNvPr id="236" name="Freeform: Shape 235">
                <a:extLst>
                  <a:ext uri="{FF2B5EF4-FFF2-40B4-BE49-F238E27FC236}">
                    <a16:creationId xmlns:a16="http://schemas.microsoft.com/office/drawing/2014/main" id="{1624EF58-90D9-4C45-969F-8D407FC234A9}"/>
                  </a:ext>
                </a:extLst>
              </p:cNvPr>
              <p:cNvSpPr/>
              <p:nvPr/>
            </p:nvSpPr>
            <p:spPr>
              <a:xfrm>
                <a:off x="4401979" y="3311366"/>
                <a:ext cx="3476625" cy="200025"/>
              </a:xfrm>
              <a:custGeom>
                <a:avLst/>
                <a:gdLst>
                  <a:gd name="connsiteX0" fmla="*/ 1497806 w 3476625"/>
                  <a:gd name="connsiteY0" fmla="*/ 7144 h 200025"/>
                  <a:gd name="connsiteX1" fmla="*/ 1822609 w 3476625"/>
                  <a:gd name="connsiteY1" fmla="*/ 7144 h 200025"/>
                  <a:gd name="connsiteX2" fmla="*/ 1899761 w 3476625"/>
                  <a:gd name="connsiteY2" fmla="*/ 84296 h 200025"/>
                  <a:gd name="connsiteX3" fmla="*/ 2174081 w 3476625"/>
                  <a:gd name="connsiteY3" fmla="*/ 84296 h 200025"/>
                  <a:gd name="connsiteX4" fmla="*/ 2240756 w 3476625"/>
                  <a:gd name="connsiteY4" fmla="*/ 17621 h 200025"/>
                  <a:gd name="connsiteX5" fmla="*/ 3470434 w 3476625"/>
                  <a:gd name="connsiteY5" fmla="*/ 17621 h 200025"/>
                  <a:gd name="connsiteX6" fmla="*/ 3470434 w 3476625"/>
                  <a:gd name="connsiteY6" fmla="*/ 24289 h 200025"/>
                  <a:gd name="connsiteX7" fmla="*/ 2243614 w 3476625"/>
                  <a:gd name="connsiteY7" fmla="*/ 24289 h 200025"/>
                  <a:gd name="connsiteX8" fmla="*/ 2176939 w 3476625"/>
                  <a:gd name="connsiteY8" fmla="*/ 90964 h 200025"/>
                  <a:gd name="connsiteX9" fmla="*/ 1896904 w 3476625"/>
                  <a:gd name="connsiteY9" fmla="*/ 90964 h 200025"/>
                  <a:gd name="connsiteX10" fmla="*/ 1819751 w 3476625"/>
                  <a:gd name="connsiteY10" fmla="*/ 13811 h 200025"/>
                  <a:gd name="connsiteX11" fmla="*/ 1500664 w 3476625"/>
                  <a:gd name="connsiteY11" fmla="*/ 13811 h 200025"/>
                  <a:gd name="connsiteX12" fmla="*/ 1432084 w 3476625"/>
                  <a:gd name="connsiteY12" fmla="*/ 120491 h 200025"/>
                  <a:gd name="connsiteX13" fmla="*/ 1057751 w 3476625"/>
                  <a:gd name="connsiteY13" fmla="*/ 120491 h 200025"/>
                  <a:gd name="connsiteX14" fmla="*/ 971074 w 3476625"/>
                  <a:gd name="connsiteY14" fmla="*/ 14764 h 200025"/>
                  <a:gd name="connsiteX15" fmla="*/ 379571 w 3476625"/>
                  <a:gd name="connsiteY15" fmla="*/ 14764 h 200025"/>
                  <a:gd name="connsiteX16" fmla="*/ 11906 w 3476625"/>
                  <a:gd name="connsiteY16" fmla="*/ 201454 h 200025"/>
                  <a:gd name="connsiteX17" fmla="*/ 7144 w 3476625"/>
                  <a:gd name="connsiteY17" fmla="*/ 196691 h 200025"/>
                  <a:gd name="connsiteX18" fmla="*/ 376714 w 3476625"/>
                  <a:gd name="connsiteY18" fmla="*/ 8096 h 200025"/>
                  <a:gd name="connsiteX19" fmla="*/ 973931 w 3476625"/>
                  <a:gd name="connsiteY19" fmla="*/ 8096 h 200025"/>
                  <a:gd name="connsiteX20" fmla="*/ 1061561 w 3476625"/>
                  <a:gd name="connsiteY20" fmla="*/ 113824 h 200025"/>
                  <a:gd name="connsiteX21" fmla="*/ 1429226 w 3476625"/>
                  <a:gd name="connsiteY21" fmla="*/ 113824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476625" h="200025">
                    <a:moveTo>
                      <a:pt x="1497806" y="7144"/>
                    </a:moveTo>
                    <a:lnTo>
                      <a:pt x="1822609" y="7144"/>
                    </a:lnTo>
                    <a:lnTo>
                      <a:pt x="1899761" y="84296"/>
                    </a:lnTo>
                    <a:lnTo>
                      <a:pt x="2174081" y="84296"/>
                    </a:lnTo>
                    <a:lnTo>
                      <a:pt x="2240756" y="17621"/>
                    </a:lnTo>
                    <a:lnTo>
                      <a:pt x="3470434" y="17621"/>
                    </a:lnTo>
                    <a:lnTo>
                      <a:pt x="3470434" y="24289"/>
                    </a:lnTo>
                    <a:lnTo>
                      <a:pt x="2243614" y="24289"/>
                    </a:lnTo>
                    <a:lnTo>
                      <a:pt x="2176939" y="90964"/>
                    </a:lnTo>
                    <a:lnTo>
                      <a:pt x="1896904" y="90964"/>
                    </a:lnTo>
                    <a:lnTo>
                      <a:pt x="1819751" y="13811"/>
                    </a:lnTo>
                    <a:lnTo>
                      <a:pt x="1500664" y="13811"/>
                    </a:lnTo>
                    <a:lnTo>
                      <a:pt x="1432084" y="120491"/>
                    </a:lnTo>
                    <a:lnTo>
                      <a:pt x="1057751" y="120491"/>
                    </a:lnTo>
                    <a:lnTo>
                      <a:pt x="971074" y="14764"/>
                    </a:lnTo>
                    <a:lnTo>
                      <a:pt x="379571" y="14764"/>
                    </a:lnTo>
                    <a:lnTo>
                      <a:pt x="11906" y="201454"/>
                    </a:lnTo>
                    <a:lnTo>
                      <a:pt x="7144" y="196691"/>
                    </a:lnTo>
                    <a:lnTo>
                      <a:pt x="376714" y="8096"/>
                    </a:lnTo>
                    <a:lnTo>
                      <a:pt x="973931" y="8096"/>
                    </a:lnTo>
                    <a:lnTo>
                      <a:pt x="1061561" y="113824"/>
                    </a:lnTo>
                    <a:lnTo>
                      <a:pt x="1429226" y="11382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7" name="Freeform: Shape 236">
                <a:extLst>
                  <a:ext uri="{FF2B5EF4-FFF2-40B4-BE49-F238E27FC236}">
                    <a16:creationId xmlns:a16="http://schemas.microsoft.com/office/drawing/2014/main" id="{CD526DA9-D6D1-4973-A959-94FE1623D099}"/>
                  </a:ext>
                </a:extLst>
              </p:cNvPr>
              <p:cNvSpPr/>
              <p:nvPr/>
            </p:nvSpPr>
            <p:spPr>
              <a:xfrm>
                <a:off x="7851934" y="33123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2859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8" name="Freeform: Shape 237">
                <a:extLst>
                  <a:ext uri="{FF2B5EF4-FFF2-40B4-BE49-F238E27FC236}">
                    <a16:creationId xmlns:a16="http://schemas.microsoft.com/office/drawing/2014/main" id="{145A0E55-8188-4D39-B863-1CB01A14E87F}"/>
                  </a:ext>
                </a:extLst>
              </p:cNvPr>
              <p:cNvSpPr/>
              <p:nvPr/>
            </p:nvSpPr>
            <p:spPr>
              <a:xfrm>
                <a:off x="4391739" y="348972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9" name="Freeform: Shape 238">
                <a:extLst>
                  <a:ext uri="{FF2B5EF4-FFF2-40B4-BE49-F238E27FC236}">
                    <a16:creationId xmlns:a16="http://schemas.microsoft.com/office/drawing/2014/main" id="{CE6A694E-6853-4A05-A33E-13AEFB3B2DDE}"/>
                  </a:ext>
                </a:extLst>
              </p:cNvPr>
              <p:cNvSpPr/>
              <p:nvPr/>
            </p:nvSpPr>
            <p:spPr>
              <a:xfrm>
                <a:off x="4559141" y="3055143"/>
                <a:ext cx="2552700" cy="142875"/>
              </a:xfrm>
              <a:custGeom>
                <a:avLst/>
                <a:gdLst>
                  <a:gd name="connsiteX0" fmla="*/ 7144 w 2552700"/>
                  <a:gd name="connsiteY0" fmla="*/ 7144 h 142875"/>
                  <a:gd name="connsiteX1" fmla="*/ 101441 w 2552700"/>
                  <a:gd name="connsiteY1" fmla="*/ 7144 h 142875"/>
                  <a:gd name="connsiteX2" fmla="*/ 222409 w 2552700"/>
                  <a:gd name="connsiteY2" fmla="*/ 128111 h 142875"/>
                  <a:gd name="connsiteX3" fmla="*/ 813911 w 2552700"/>
                  <a:gd name="connsiteY3" fmla="*/ 128111 h 142875"/>
                  <a:gd name="connsiteX4" fmla="*/ 881539 w 2552700"/>
                  <a:gd name="connsiteY4" fmla="*/ 21431 h 142875"/>
                  <a:gd name="connsiteX5" fmla="*/ 1284446 w 2552700"/>
                  <a:gd name="connsiteY5" fmla="*/ 21431 h 142875"/>
                  <a:gd name="connsiteX6" fmla="*/ 1343501 w 2552700"/>
                  <a:gd name="connsiteY6" fmla="*/ 129064 h 142875"/>
                  <a:gd name="connsiteX7" fmla="*/ 1662589 w 2552700"/>
                  <a:gd name="connsiteY7" fmla="*/ 129064 h 142875"/>
                  <a:gd name="connsiteX8" fmla="*/ 1739741 w 2552700"/>
                  <a:gd name="connsiteY8" fmla="*/ 51911 h 142875"/>
                  <a:gd name="connsiteX9" fmla="*/ 2019776 w 2552700"/>
                  <a:gd name="connsiteY9" fmla="*/ 51911 h 142875"/>
                  <a:gd name="connsiteX10" fmla="*/ 2086451 w 2552700"/>
                  <a:gd name="connsiteY10" fmla="*/ 117634 h 142875"/>
                  <a:gd name="connsiteX11" fmla="*/ 2551271 w 2552700"/>
                  <a:gd name="connsiteY11" fmla="*/ 117634 h 142875"/>
                  <a:gd name="connsiteX12" fmla="*/ 2551271 w 2552700"/>
                  <a:gd name="connsiteY12" fmla="*/ 125254 h 142875"/>
                  <a:gd name="connsiteX13" fmla="*/ 2083594 w 2552700"/>
                  <a:gd name="connsiteY13" fmla="*/ 125254 h 142875"/>
                  <a:gd name="connsiteX14" fmla="*/ 2016919 w 2552700"/>
                  <a:gd name="connsiteY14" fmla="*/ 58579 h 142875"/>
                  <a:gd name="connsiteX15" fmla="*/ 1742599 w 2552700"/>
                  <a:gd name="connsiteY15" fmla="*/ 58579 h 142875"/>
                  <a:gd name="connsiteX16" fmla="*/ 1665446 w 2552700"/>
                  <a:gd name="connsiteY16" fmla="*/ 135731 h 142875"/>
                  <a:gd name="connsiteX17" fmla="*/ 1340644 w 2552700"/>
                  <a:gd name="connsiteY17" fmla="*/ 135731 h 142875"/>
                  <a:gd name="connsiteX18" fmla="*/ 1281589 w 2552700"/>
                  <a:gd name="connsiteY18" fmla="*/ 29051 h 142875"/>
                  <a:gd name="connsiteX19" fmla="*/ 885349 w 2552700"/>
                  <a:gd name="connsiteY19" fmla="*/ 29051 h 142875"/>
                  <a:gd name="connsiteX20" fmla="*/ 816769 w 2552700"/>
                  <a:gd name="connsiteY20" fmla="*/ 134779 h 142875"/>
                  <a:gd name="connsiteX21" fmla="*/ 219551 w 2552700"/>
                  <a:gd name="connsiteY21" fmla="*/ 134779 h 142875"/>
                  <a:gd name="connsiteX22" fmla="*/ 98584 w 2552700"/>
                  <a:gd name="connsiteY22" fmla="*/ 14764 h 142875"/>
                  <a:gd name="connsiteX23" fmla="*/ 7144 w 2552700"/>
                  <a:gd name="connsiteY23" fmla="*/ 1476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552700" h="142875">
                    <a:moveTo>
                      <a:pt x="7144" y="7144"/>
                    </a:moveTo>
                    <a:lnTo>
                      <a:pt x="101441" y="7144"/>
                    </a:lnTo>
                    <a:lnTo>
                      <a:pt x="222409" y="128111"/>
                    </a:lnTo>
                    <a:lnTo>
                      <a:pt x="813911" y="128111"/>
                    </a:lnTo>
                    <a:lnTo>
                      <a:pt x="881539" y="21431"/>
                    </a:lnTo>
                    <a:lnTo>
                      <a:pt x="1284446" y="21431"/>
                    </a:lnTo>
                    <a:lnTo>
                      <a:pt x="1343501" y="129064"/>
                    </a:lnTo>
                    <a:lnTo>
                      <a:pt x="1662589" y="129064"/>
                    </a:lnTo>
                    <a:lnTo>
                      <a:pt x="1739741" y="51911"/>
                    </a:lnTo>
                    <a:lnTo>
                      <a:pt x="2019776" y="51911"/>
                    </a:lnTo>
                    <a:lnTo>
                      <a:pt x="2086451" y="117634"/>
                    </a:lnTo>
                    <a:lnTo>
                      <a:pt x="2551271" y="117634"/>
                    </a:lnTo>
                    <a:lnTo>
                      <a:pt x="2551271" y="125254"/>
                    </a:lnTo>
                    <a:lnTo>
                      <a:pt x="2083594" y="125254"/>
                    </a:lnTo>
                    <a:lnTo>
                      <a:pt x="2016919" y="58579"/>
                    </a:lnTo>
                    <a:lnTo>
                      <a:pt x="1742599" y="58579"/>
                    </a:lnTo>
                    <a:lnTo>
                      <a:pt x="1665446" y="135731"/>
                    </a:lnTo>
                    <a:lnTo>
                      <a:pt x="1340644" y="135731"/>
                    </a:lnTo>
                    <a:lnTo>
                      <a:pt x="1281589" y="29051"/>
                    </a:lnTo>
                    <a:lnTo>
                      <a:pt x="885349" y="29051"/>
                    </a:lnTo>
                    <a:lnTo>
                      <a:pt x="816769" y="134779"/>
                    </a:lnTo>
                    <a:lnTo>
                      <a:pt x="219551" y="134779"/>
                    </a:lnTo>
                    <a:lnTo>
                      <a:pt x="98584" y="14764"/>
                    </a:lnTo>
                    <a:lnTo>
                      <a:pt x="7144" y="147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0" name="Freeform: Shape 239">
                <a:extLst>
                  <a:ext uri="{FF2B5EF4-FFF2-40B4-BE49-F238E27FC236}">
                    <a16:creationId xmlns:a16="http://schemas.microsoft.com/office/drawing/2014/main" id="{C739DA6E-6293-4EB7-BD8F-972157B644F5}"/>
                  </a:ext>
                </a:extLst>
              </p:cNvPr>
              <p:cNvSpPr/>
              <p:nvPr/>
            </p:nvSpPr>
            <p:spPr>
              <a:xfrm>
                <a:off x="7089934" y="315610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3811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1" name="Freeform: Shape 240">
                <a:extLst>
                  <a:ext uri="{FF2B5EF4-FFF2-40B4-BE49-F238E27FC236}">
                    <a16:creationId xmlns:a16="http://schemas.microsoft.com/office/drawing/2014/main" id="{6D31D40B-B773-4059-9E01-214188B8AEE5}"/>
                  </a:ext>
                </a:extLst>
              </p:cNvPr>
              <p:cNvSpPr/>
              <p:nvPr/>
            </p:nvSpPr>
            <p:spPr>
              <a:xfrm>
                <a:off x="4546759" y="30456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2" name="Freeform: Shape 241">
                <a:extLst>
                  <a:ext uri="{FF2B5EF4-FFF2-40B4-BE49-F238E27FC236}">
                    <a16:creationId xmlns:a16="http://schemas.microsoft.com/office/drawing/2014/main" id="{9CE84FD8-45FF-419B-BC8B-AFE6CE3080ED}"/>
                  </a:ext>
                </a:extLst>
              </p:cNvPr>
              <p:cNvSpPr/>
              <p:nvPr/>
            </p:nvSpPr>
            <p:spPr>
              <a:xfrm>
                <a:off x="6717506" y="3322796"/>
                <a:ext cx="676275" cy="104775"/>
              </a:xfrm>
              <a:custGeom>
                <a:avLst/>
                <a:gdLst>
                  <a:gd name="connsiteX0" fmla="*/ 668179 w 676275"/>
                  <a:gd name="connsiteY0" fmla="*/ 7144 h 104775"/>
                  <a:gd name="connsiteX1" fmla="*/ 672941 w 676275"/>
                  <a:gd name="connsiteY1" fmla="*/ 11906 h 104775"/>
                  <a:gd name="connsiteX2" fmla="*/ 471964 w 676275"/>
                  <a:gd name="connsiteY2" fmla="*/ 98584 h 104775"/>
                  <a:gd name="connsiteX3" fmla="*/ 7144 w 676275"/>
                  <a:gd name="connsiteY3" fmla="*/ 98584 h 104775"/>
                  <a:gd name="connsiteX4" fmla="*/ 7144 w 676275"/>
                  <a:gd name="connsiteY4" fmla="*/ 91916 h 104775"/>
                  <a:gd name="connsiteX5" fmla="*/ 469106 w 676275"/>
                  <a:gd name="connsiteY5" fmla="*/ 919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6275" h="104775">
                    <a:moveTo>
                      <a:pt x="668179" y="7144"/>
                    </a:moveTo>
                    <a:lnTo>
                      <a:pt x="672941" y="11906"/>
                    </a:lnTo>
                    <a:lnTo>
                      <a:pt x="471964" y="98584"/>
                    </a:lnTo>
                    <a:lnTo>
                      <a:pt x="7144" y="98584"/>
                    </a:lnTo>
                    <a:lnTo>
                      <a:pt x="7144" y="91916"/>
                    </a:lnTo>
                    <a:lnTo>
                      <a:pt x="469106" y="919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3" name="Freeform: Shape 242">
                <a:extLst>
                  <a:ext uri="{FF2B5EF4-FFF2-40B4-BE49-F238E27FC236}">
                    <a16:creationId xmlns:a16="http://schemas.microsoft.com/office/drawing/2014/main" id="{12617C25-4BE9-4989-BCAC-34B739CAC3C5}"/>
                  </a:ext>
                </a:extLst>
              </p:cNvPr>
              <p:cNvSpPr/>
              <p:nvPr/>
            </p:nvSpPr>
            <p:spPr>
              <a:xfrm>
                <a:off x="6705124" y="3398043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4" name="Freeform: Shape 243">
                <a:extLst>
                  <a:ext uri="{FF2B5EF4-FFF2-40B4-BE49-F238E27FC236}">
                    <a16:creationId xmlns:a16="http://schemas.microsoft.com/office/drawing/2014/main" id="{F9F031F6-6F4F-42A3-BB35-FE5BF3C5B2C8}"/>
                  </a:ext>
                </a:extLst>
              </p:cNvPr>
              <p:cNvSpPr/>
              <p:nvPr/>
            </p:nvSpPr>
            <p:spPr>
              <a:xfrm>
                <a:off x="5352574" y="3312318"/>
                <a:ext cx="742950" cy="485775"/>
              </a:xfrm>
              <a:custGeom>
                <a:avLst/>
                <a:gdLst>
                  <a:gd name="connsiteX0" fmla="*/ 736759 w 742950"/>
                  <a:gd name="connsiteY0" fmla="*/ 7144 h 485775"/>
                  <a:gd name="connsiteX1" fmla="*/ 741521 w 742950"/>
                  <a:gd name="connsiteY1" fmla="*/ 11906 h 485775"/>
                  <a:gd name="connsiteX2" fmla="*/ 552926 w 742950"/>
                  <a:gd name="connsiteY2" fmla="*/ 200501 h 485775"/>
                  <a:gd name="connsiteX3" fmla="*/ 260509 w 742950"/>
                  <a:gd name="connsiteY3" fmla="*/ 200501 h 485775"/>
                  <a:gd name="connsiteX4" fmla="*/ 12859 w 742950"/>
                  <a:gd name="connsiteY4" fmla="*/ 486251 h 485775"/>
                  <a:gd name="connsiteX5" fmla="*/ 7144 w 742950"/>
                  <a:gd name="connsiteY5" fmla="*/ 481489 h 485775"/>
                  <a:gd name="connsiteX6" fmla="*/ 257651 w 742950"/>
                  <a:gd name="connsiteY6" fmla="*/ 192881 h 485775"/>
                  <a:gd name="connsiteX7" fmla="*/ 550069 w 742950"/>
                  <a:gd name="connsiteY7" fmla="*/ 192881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42950" h="485775">
                    <a:moveTo>
                      <a:pt x="736759" y="7144"/>
                    </a:moveTo>
                    <a:lnTo>
                      <a:pt x="741521" y="11906"/>
                    </a:lnTo>
                    <a:lnTo>
                      <a:pt x="552926" y="200501"/>
                    </a:lnTo>
                    <a:lnTo>
                      <a:pt x="260509" y="200501"/>
                    </a:lnTo>
                    <a:lnTo>
                      <a:pt x="12859" y="486251"/>
                    </a:lnTo>
                    <a:lnTo>
                      <a:pt x="7144" y="481489"/>
                    </a:lnTo>
                    <a:lnTo>
                      <a:pt x="257651" y="192881"/>
                    </a:lnTo>
                    <a:lnTo>
                      <a:pt x="550069" y="1928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5" name="Freeform: Shape 244">
                <a:extLst>
                  <a:ext uri="{FF2B5EF4-FFF2-40B4-BE49-F238E27FC236}">
                    <a16:creationId xmlns:a16="http://schemas.microsoft.com/office/drawing/2014/main" id="{EAF53C6E-A628-4530-A6F2-6C9BD24D25E2}"/>
                  </a:ext>
                </a:extLst>
              </p:cNvPr>
              <p:cNvSpPr/>
              <p:nvPr/>
            </p:nvSpPr>
            <p:spPr>
              <a:xfrm>
                <a:off x="5343287" y="3775709"/>
                <a:ext cx="38100" cy="38100"/>
              </a:xfrm>
              <a:custGeom>
                <a:avLst/>
                <a:gdLst>
                  <a:gd name="connsiteX0" fmla="*/ 10716 w 38100"/>
                  <a:gd name="connsiteY0" fmla="*/ 11430 h 38100"/>
                  <a:gd name="connsiteX1" fmla="*/ 10716 w 38100"/>
                  <a:gd name="connsiteY1" fmla="*/ 30480 h 38100"/>
                  <a:gd name="connsiteX2" fmla="*/ 29766 w 38100"/>
                  <a:gd name="connsiteY2" fmla="*/ 30480 h 38100"/>
                  <a:gd name="connsiteX3" fmla="*/ 29766 w 38100"/>
                  <a:gd name="connsiteY3" fmla="*/ 11430 h 38100"/>
                  <a:gd name="connsiteX4" fmla="*/ 10716 w 38100"/>
                  <a:gd name="connsiteY4" fmla="*/ 1143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1430"/>
                    </a:moveTo>
                    <a:cubicBezTo>
                      <a:pt x="5953" y="16192"/>
                      <a:pt x="5953" y="24765"/>
                      <a:pt x="10716" y="30480"/>
                    </a:cubicBezTo>
                    <a:cubicBezTo>
                      <a:pt x="15478" y="35242"/>
                      <a:pt x="24051" y="35242"/>
                      <a:pt x="29766" y="30480"/>
                    </a:cubicBezTo>
                    <a:cubicBezTo>
                      <a:pt x="34528" y="25717"/>
                      <a:pt x="34528" y="17145"/>
                      <a:pt x="29766" y="11430"/>
                    </a:cubicBezTo>
                    <a:cubicBezTo>
                      <a:pt x="24051" y="5715"/>
                      <a:pt x="15478" y="5715"/>
                      <a:pt x="10716" y="114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6" name="Freeform: Shape 245">
                <a:extLst>
                  <a:ext uri="{FF2B5EF4-FFF2-40B4-BE49-F238E27FC236}">
                    <a16:creationId xmlns:a16="http://schemas.microsoft.com/office/drawing/2014/main" id="{43BEED67-E6D2-4818-9FEA-4FFF618A226C}"/>
                  </a:ext>
                </a:extLst>
              </p:cNvPr>
              <p:cNvSpPr/>
              <p:nvPr/>
            </p:nvSpPr>
            <p:spPr>
              <a:xfrm>
                <a:off x="4308634" y="3313271"/>
                <a:ext cx="1009650" cy="428625"/>
              </a:xfrm>
              <a:custGeom>
                <a:avLst/>
                <a:gdLst>
                  <a:gd name="connsiteX0" fmla="*/ 998696 w 1009650"/>
                  <a:gd name="connsiteY0" fmla="*/ 7144 h 428625"/>
                  <a:gd name="connsiteX1" fmla="*/ 1003459 w 1009650"/>
                  <a:gd name="connsiteY1" fmla="*/ 11906 h 428625"/>
                  <a:gd name="connsiteX2" fmla="*/ 912019 w 1009650"/>
                  <a:gd name="connsiteY2" fmla="*/ 103346 h 428625"/>
                  <a:gd name="connsiteX3" fmla="*/ 646271 w 1009650"/>
                  <a:gd name="connsiteY3" fmla="*/ 103346 h 428625"/>
                  <a:gd name="connsiteX4" fmla="*/ 476726 w 1009650"/>
                  <a:gd name="connsiteY4" fmla="*/ 272891 h 428625"/>
                  <a:gd name="connsiteX5" fmla="*/ 306229 w 1009650"/>
                  <a:gd name="connsiteY5" fmla="*/ 272891 h 428625"/>
                  <a:gd name="connsiteX6" fmla="*/ 11906 w 1009650"/>
                  <a:gd name="connsiteY6" fmla="*/ 424339 h 428625"/>
                  <a:gd name="connsiteX7" fmla="*/ 7144 w 1009650"/>
                  <a:gd name="connsiteY7" fmla="*/ 419576 h 428625"/>
                  <a:gd name="connsiteX8" fmla="*/ 303371 w 1009650"/>
                  <a:gd name="connsiteY8" fmla="*/ 266224 h 428625"/>
                  <a:gd name="connsiteX9" fmla="*/ 472916 w 1009650"/>
                  <a:gd name="connsiteY9" fmla="*/ 266224 h 428625"/>
                  <a:gd name="connsiteX10" fmla="*/ 643414 w 1009650"/>
                  <a:gd name="connsiteY10" fmla="*/ 95726 h 428625"/>
                  <a:gd name="connsiteX11" fmla="*/ 909161 w 1009650"/>
                  <a:gd name="connsiteY11" fmla="*/ 95726 h 4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09650" h="428625">
                    <a:moveTo>
                      <a:pt x="998696" y="7144"/>
                    </a:moveTo>
                    <a:lnTo>
                      <a:pt x="1003459" y="11906"/>
                    </a:lnTo>
                    <a:lnTo>
                      <a:pt x="912019" y="103346"/>
                    </a:lnTo>
                    <a:lnTo>
                      <a:pt x="646271" y="103346"/>
                    </a:lnTo>
                    <a:lnTo>
                      <a:pt x="476726" y="272891"/>
                    </a:lnTo>
                    <a:lnTo>
                      <a:pt x="306229" y="272891"/>
                    </a:lnTo>
                    <a:lnTo>
                      <a:pt x="11906" y="424339"/>
                    </a:lnTo>
                    <a:lnTo>
                      <a:pt x="7144" y="419576"/>
                    </a:lnTo>
                    <a:lnTo>
                      <a:pt x="303371" y="266224"/>
                    </a:lnTo>
                    <a:lnTo>
                      <a:pt x="472916" y="266224"/>
                    </a:lnTo>
                    <a:lnTo>
                      <a:pt x="643414" y="95726"/>
                    </a:lnTo>
                    <a:lnTo>
                      <a:pt x="909161" y="9572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7" name="Freeform: Shape 246">
                <a:extLst>
                  <a:ext uri="{FF2B5EF4-FFF2-40B4-BE49-F238E27FC236}">
                    <a16:creationId xmlns:a16="http://schemas.microsoft.com/office/drawing/2014/main" id="{C7BC207B-7910-4D92-B102-15CF333F5488}"/>
                  </a:ext>
                </a:extLst>
              </p:cNvPr>
              <p:cNvSpPr/>
              <p:nvPr/>
            </p:nvSpPr>
            <p:spPr>
              <a:xfrm>
                <a:off x="4298394" y="371451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8" name="Freeform: Shape 247">
                <a:extLst>
                  <a:ext uri="{FF2B5EF4-FFF2-40B4-BE49-F238E27FC236}">
                    <a16:creationId xmlns:a16="http://schemas.microsoft.com/office/drawing/2014/main" id="{175053AA-0BFF-4818-A2FF-331A1F9132FD}"/>
                  </a:ext>
                </a:extLst>
              </p:cNvPr>
              <p:cNvSpPr/>
              <p:nvPr/>
            </p:nvSpPr>
            <p:spPr>
              <a:xfrm>
                <a:off x="6470809" y="3194208"/>
                <a:ext cx="1076325" cy="142875"/>
              </a:xfrm>
              <a:custGeom>
                <a:avLst/>
                <a:gdLst>
                  <a:gd name="connsiteX0" fmla="*/ 11906 w 1076325"/>
                  <a:gd name="connsiteY0" fmla="*/ 7144 h 142875"/>
                  <a:gd name="connsiteX1" fmla="*/ 50006 w 1076325"/>
                  <a:gd name="connsiteY1" fmla="*/ 45244 h 142875"/>
                  <a:gd name="connsiteX2" fmla="*/ 869156 w 1076325"/>
                  <a:gd name="connsiteY2" fmla="*/ 45244 h 142875"/>
                  <a:gd name="connsiteX3" fmla="*/ 1072991 w 1076325"/>
                  <a:gd name="connsiteY3" fmla="*/ 134779 h 142875"/>
                  <a:gd name="connsiteX4" fmla="*/ 1068229 w 1076325"/>
                  <a:gd name="connsiteY4" fmla="*/ 139541 h 142875"/>
                  <a:gd name="connsiteX5" fmla="*/ 866299 w 1076325"/>
                  <a:gd name="connsiteY5" fmla="*/ 51911 h 142875"/>
                  <a:gd name="connsiteX6" fmla="*/ 47149 w 1076325"/>
                  <a:gd name="connsiteY6" fmla="*/ 51911 h 142875"/>
                  <a:gd name="connsiteX7" fmla="*/ 7144 w 1076325"/>
                  <a:gd name="connsiteY7" fmla="*/ 12859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76325" h="142875">
                    <a:moveTo>
                      <a:pt x="11906" y="7144"/>
                    </a:moveTo>
                    <a:lnTo>
                      <a:pt x="50006" y="45244"/>
                    </a:lnTo>
                    <a:lnTo>
                      <a:pt x="869156" y="45244"/>
                    </a:lnTo>
                    <a:lnTo>
                      <a:pt x="1072991" y="134779"/>
                    </a:lnTo>
                    <a:lnTo>
                      <a:pt x="1068229" y="139541"/>
                    </a:lnTo>
                    <a:lnTo>
                      <a:pt x="866299" y="51911"/>
                    </a:lnTo>
                    <a:lnTo>
                      <a:pt x="47149" y="51911"/>
                    </a:lnTo>
                    <a:lnTo>
                      <a:pt x="7144" y="1285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9" name="Freeform: Shape 248">
                <a:extLst>
                  <a:ext uri="{FF2B5EF4-FFF2-40B4-BE49-F238E27FC236}">
                    <a16:creationId xmlns:a16="http://schemas.microsoft.com/office/drawing/2014/main" id="{649A6F74-27ED-4833-8B23-D0E59E8C9E13}"/>
                  </a:ext>
                </a:extLst>
              </p:cNvPr>
              <p:cNvSpPr/>
              <p:nvPr/>
            </p:nvSpPr>
            <p:spPr>
              <a:xfrm>
                <a:off x="6460569" y="3184921"/>
                <a:ext cx="38100" cy="38100"/>
              </a:xfrm>
              <a:custGeom>
                <a:avLst/>
                <a:gdLst>
                  <a:gd name="connsiteX0" fmla="*/ 29766 w 38100"/>
                  <a:gd name="connsiteY0" fmla="*/ 10716 h 38100"/>
                  <a:gd name="connsiteX1" fmla="*/ 10716 w 38100"/>
                  <a:gd name="connsiteY1" fmla="*/ 10716 h 38100"/>
                  <a:gd name="connsiteX2" fmla="*/ 10716 w 38100"/>
                  <a:gd name="connsiteY2" fmla="*/ 29766 h 38100"/>
                  <a:gd name="connsiteX3" fmla="*/ 29766 w 38100"/>
                  <a:gd name="connsiteY3" fmla="*/ 29766 h 38100"/>
                  <a:gd name="connsiteX4" fmla="*/ 2976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9766" y="10716"/>
                    </a:moveTo>
                    <a:cubicBezTo>
                      <a:pt x="25003" y="5953"/>
                      <a:pt x="16431" y="5953"/>
                      <a:pt x="10716" y="10716"/>
                    </a:cubicBez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4051"/>
                      <a:pt x="34528" y="15478"/>
                      <a:pt x="2976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0" name="Freeform: Shape 249">
                <a:extLst>
                  <a:ext uri="{FF2B5EF4-FFF2-40B4-BE49-F238E27FC236}">
                    <a16:creationId xmlns:a16="http://schemas.microsoft.com/office/drawing/2014/main" id="{454A433C-80D0-4C87-8CCA-6E91292D451C}"/>
                  </a:ext>
                </a:extLst>
              </p:cNvPr>
              <p:cNvSpPr/>
              <p:nvPr/>
            </p:nvSpPr>
            <p:spPr>
              <a:xfrm>
                <a:off x="5156359" y="3240881"/>
                <a:ext cx="590550" cy="190500"/>
              </a:xfrm>
              <a:custGeom>
                <a:avLst/>
                <a:gdLst>
                  <a:gd name="connsiteX0" fmla="*/ 7144 w 590550"/>
                  <a:gd name="connsiteY0" fmla="*/ 7144 h 190500"/>
                  <a:gd name="connsiteX1" fmla="*/ 408146 w 590550"/>
                  <a:gd name="connsiteY1" fmla="*/ 7144 h 190500"/>
                  <a:gd name="connsiteX2" fmla="*/ 585311 w 590550"/>
                  <a:gd name="connsiteY2" fmla="*/ 184309 h 190500"/>
                  <a:gd name="connsiteX3" fmla="*/ 580549 w 590550"/>
                  <a:gd name="connsiteY3" fmla="*/ 189071 h 190500"/>
                  <a:gd name="connsiteX4" fmla="*/ 405289 w 590550"/>
                  <a:gd name="connsiteY4" fmla="*/ 13811 h 190500"/>
                  <a:gd name="connsiteX5" fmla="*/ 7144 w 590550"/>
                  <a:gd name="connsiteY5" fmla="*/ 13811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0550" h="190500">
                    <a:moveTo>
                      <a:pt x="7144" y="7144"/>
                    </a:moveTo>
                    <a:lnTo>
                      <a:pt x="408146" y="7144"/>
                    </a:lnTo>
                    <a:lnTo>
                      <a:pt x="585311" y="184309"/>
                    </a:lnTo>
                    <a:lnTo>
                      <a:pt x="580549" y="189071"/>
                    </a:lnTo>
                    <a:lnTo>
                      <a:pt x="405289" y="13811"/>
                    </a:lnTo>
                    <a:lnTo>
                      <a:pt x="7144" y="1381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1" name="Freeform: Shape 250">
                <a:extLst>
                  <a:ext uri="{FF2B5EF4-FFF2-40B4-BE49-F238E27FC236}">
                    <a16:creationId xmlns:a16="http://schemas.microsoft.com/office/drawing/2014/main" id="{D8958BE3-8C7B-40DC-9CA4-52B68533795F}"/>
                  </a:ext>
                </a:extLst>
              </p:cNvPr>
              <p:cNvSpPr/>
              <p:nvPr/>
            </p:nvSpPr>
            <p:spPr>
              <a:xfrm>
                <a:off x="5134451" y="323135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2" name="Freeform: Shape 251">
                <a:extLst>
                  <a:ext uri="{FF2B5EF4-FFF2-40B4-BE49-F238E27FC236}">
                    <a16:creationId xmlns:a16="http://schemas.microsoft.com/office/drawing/2014/main" id="{454A47C9-FFC7-451F-8D34-A167ACFDFD4A}"/>
                  </a:ext>
                </a:extLst>
              </p:cNvPr>
              <p:cNvSpPr/>
              <p:nvPr/>
            </p:nvSpPr>
            <p:spPr>
              <a:xfrm>
                <a:off x="5084921" y="3377088"/>
                <a:ext cx="361950" cy="95250"/>
              </a:xfrm>
              <a:custGeom>
                <a:avLst/>
                <a:gdLst>
                  <a:gd name="connsiteX0" fmla="*/ 349091 w 361950"/>
                  <a:gd name="connsiteY0" fmla="*/ 7144 h 95250"/>
                  <a:gd name="connsiteX1" fmla="*/ 354806 w 361950"/>
                  <a:gd name="connsiteY1" fmla="*/ 12859 h 95250"/>
                  <a:gd name="connsiteX2" fmla="*/ 271939 w 361950"/>
                  <a:gd name="connsiteY2" fmla="*/ 94774 h 95250"/>
                  <a:gd name="connsiteX3" fmla="*/ 7144 w 361950"/>
                  <a:gd name="connsiteY3" fmla="*/ 94774 h 95250"/>
                  <a:gd name="connsiteX4" fmla="*/ 7144 w 361950"/>
                  <a:gd name="connsiteY4" fmla="*/ 88106 h 95250"/>
                  <a:gd name="connsiteX5" fmla="*/ 269081 w 361950"/>
                  <a:gd name="connsiteY5" fmla="*/ 881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61950" h="95250">
                    <a:moveTo>
                      <a:pt x="349091" y="7144"/>
                    </a:moveTo>
                    <a:lnTo>
                      <a:pt x="354806" y="12859"/>
                    </a:lnTo>
                    <a:lnTo>
                      <a:pt x="271939" y="94774"/>
                    </a:lnTo>
                    <a:lnTo>
                      <a:pt x="7144" y="94774"/>
                    </a:lnTo>
                    <a:lnTo>
                      <a:pt x="7144" y="88106"/>
                    </a:lnTo>
                    <a:lnTo>
                      <a:pt x="269081" y="881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3" name="Freeform: Shape 252">
                <a:extLst>
                  <a:ext uri="{FF2B5EF4-FFF2-40B4-BE49-F238E27FC236}">
                    <a16:creationId xmlns:a16="http://schemas.microsoft.com/office/drawing/2014/main" id="{E504B9E8-456C-4828-B157-D5FE0C962550}"/>
                  </a:ext>
                </a:extLst>
              </p:cNvPr>
              <p:cNvSpPr/>
              <p:nvPr/>
            </p:nvSpPr>
            <p:spPr>
              <a:xfrm>
                <a:off x="5072539" y="344852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2861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4" name="Freeform: Shape 253">
                <a:extLst>
                  <a:ext uri="{FF2B5EF4-FFF2-40B4-BE49-F238E27FC236}">
                    <a16:creationId xmlns:a16="http://schemas.microsoft.com/office/drawing/2014/main" id="{1D04E453-8E10-48BD-B556-00C08DC1031A}"/>
                  </a:ext>
                </a:extLst>
              </p:cNvPr>
              <p:cNvSpPr/>
              <p:nvPr/>
            </p:nvSpPr>
            <p:spPr>
              <a:xfrm>
                <a:off x="5571649" y="3071336"/>
                <a:ext cx="809625" cy="200025"/>
              </a:xfrm>
              <a:custGeom>
                <a:avLst/>
                <a:gdLst>
                  <a:gd name="connsiteX0" fmla="*/ 11906 w 809625"/>
                  <a:gd name="connsiteY0" fmla="*/ 7144 h 200025"/>
                  <a:gd name="connsiteX1" fmla="*/ 192881 w 809625"/>
                  <a:gd name="connsiteY1" fmla="*/ 188119 h 200025"/>
                  <a:gd name="connsiteX2" fmla="*/ 808196 w 809625"/>
                  <a:gd name="connsiteY2" fmla="*/ 188119 h 200025"/>
                  <a:gd name="connsiteX3" fmla="*/ 808196 w 809625"/>
                  <a:gd name="connsiteY3" fmla="*/ 195739 h 200025"/>
                  <a:gd name="connsiteX4" fmla="*/ 190024 w 809625"/>
                  <a:gd name="connsiteY4" fmla="*/ 194786 h 200025"/>
                  <a:gd name="connsiteX5" fmla="*/ 7144 w 809625"/>
                  <a:gd name="connsiteY5" fmla="*/ 11906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9625" h="200025">
                    <a:moveTo>
                      <a:pt x="11906" y="7144"/>
                    </a:moveTo>
                    <a:lnTo>
                      <a:pt x="192881" y="188119"/>
                    </a:lnTo>
                    <a:lnTo>
                      <a:pt x="808196" y="188119"/>
                    </a:lnTo>
                    <a:lnTo>
                      <a:pt x="808196" y="195739"/>
                    </a:lnTo>
                    <a:lnTo>
                      <a:pt x="190024" y="194786"/>
                    </a:lnTo>
                    <a:lnTo>
                      <a:pt x="7144" y="119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5" name="Freeform: Shape 254">
                <a:extLst>
                  <a:ext uri="{FF2B5EF4-FFF2-40B4-BE49-F238E27FC236}">
                    <a16:creationId xmlns:a16="http://schemas.microsoft.com/office/drawing/2014/main" id="{99B9C8C9-1886-4A0B-8BFF-F753F2E1AAC5}"/>
                  </a:ext>
                </a:extLst>
              </p:cNvPr>
              <p:cNvSpPr/>
              <p:nvPr/>
            </p:nvSpPr>
            <p:spPr>
              <a:xfrm>
                <a:off x="6358414" y="3242786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3811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59" name="Graphic 166">
              <a:extLst>
                <a:ext uri="{FF2B5EF4-FFF2-40B4-BE49-F238E27FC236}">
                  <a16:creationId xmlns:a16="http://schemas.microsoft.com/office/drawing/2014/main" id="{B750ED0C-289A-4042-A006-648AD033C4EF}"/>
                </a:ext>
              </a:extLst>
            </p:cNvPr>
            <p:cNvGrpSpPr/>
            <p:nvPr/>
          </p:nvGrpSpPr>
          <p:grpSpPr>
            <a:xfrm>
              <a:off x="6426468" y="96827"/>
              <a:ext cx="4000541" cy="855648"/>
              <a:chOff x="4298394" y="3045618"/>
              <a:chExt cx="3591640" cy="768191"/>
            </a:xfrm>
            <a:solidFill>
              <a:schemeClr val="bg1"/>
            </a:solidFill>
          </p:grpSpPr>
          <p:sp>
            <p:nvSpPr>
              <p:cNvPr id="216" name="Freeform: Shape 215">
                <a:extLst>
                  <a:ext uri="{FF2B5EF4-FFF2-40B4-BE49-F238E27FC236}">
                    <a16:creationId xmlns:a16="http://schemas.microsoft.com/office/drawing/2014/main" id="{28724574-9161-4A75-A4BD-D39719BCD1FB}"/>
                  </a:ext>
                </a:extLst>
              </p:cNvPr>
              <p:cNvSpPr/>
              <p:nvPr/>
            </p:nvSpPr>
            <p:spPr>
              <a:xfrm>
                <a:off x="4401979" y="3311366"/>
                <a:ext cx="3476624" cy="200025"/>
              </a:xfrm>
              <a:custGeom>
                <a:avLst/>
                <a:gdLst>
                  <a:gd name="connsiteX0" fmla="*/ 1497806 w 3476625"/>
                  <a:gd name="connsiteY0" fmla="*/ 7144 h 200025"/>
                  <a:gd name="connsiteX1" fmla="*/ 1822609 w 3476625"/>
                  <a:gd name="connsiteY1" fmla="*/ 7144 h 200025"/>
                  <a:gd name="connsiteX2" fmla="*/ 1899761 w 3476625"/>
                  <a:gd name="connsiteY2" fmla="*/ 84296 h 200025"/>
                  <a:gd name="connsiteX3" fmla="*/ 2174081 w 3476625"/>
                  <a:gd name="connsiteY3" fmla="*/ 84296 h 200025"/>
                  <a:gd name="connsiteX4" fmla="*/ 2240756 w 3476625"/>
                  <a:gd name="connsiteY4" fmla="*/ 17621 h 200025"/>
                  <a:gd name="connsiteX5" fmla="*/ 3470434 w 3476625"/>
                  <a:gd name="connsiteY5" fmla="*/ 17621 h 200025"/>
                  <a:gd name="connsiteX6" fmla="*/ 3470434 w 3476625"/>
                  <a:gd name="connsiteY6" fmla="*/ 24289 h 200025"/>
                  <a:gd name="connsiteX7" fmla="*/ 2243614 w 3476625"/>
                  <a:gd name="connsiteY7" fmla="*/ 24289 h 200025"/>
                  <a:gd name="connsiteX8" fmla="*/ 2176939 w 3476625"/>
                  <a:gd name="connsiteY8" fmla="*/ 90964 h 200025"/>
                  <a:gd name="connsiteX9" fmla="*/ 1896904 w 3476625"/>
                  <a:gd name="connsiteY9" fmla="*/ 90964 h 200025"/>
                  <a:gd name="connsiteX10" fmla="*/ 1819751 w 3476625"/>
                  <a:gd name="connsiteY10" fmla="*/ 13811 h 200025"/>
                  <a:gd name="connsiteX11" fmla="*/ 1500664 w 3476625"/>
                  <a:gd name="connsiteY11" fmla="*/ 13811 h 200025"/>
                  <a:gd name="connsiteX12" fmla="*/ 1432084 w 3476625"/>
                  <a:gd name="connsiteY12" fmla="*/ 120491 h 200025"/>
                  <a:gd name="connsiteX13" fmla="*/ 1057751 w 3476625"/>
                  <a:gd name="connsiteY13" fmla="*/ 120491 h 200025"/>
                  <a:gd name="connsiteX14" fmla="*/ 971074 w 3476625"/>
                  <a:gd name="connsiteY14" fmla="*/ 14764 h 200025"/>
                  <a:gd name="connsiteX15" fmla="*/ 379571 w 3476625"/>
                  <a:gd name="connsiteY15" fmla="*/ 14764 h 200025"/>
                  <a:gd name="connsiteX16" fmla="*/ 11906 w 3476625"/>
                  <a:gd name="connsiteY16" fmla="*/ 201454 h 200025"/>
                  <a:gd name="connsiteX17" fmla="*/ 7144 w 3476625"/>
                  <a:gd name="connsiteY17" fmla="*/ 196691 h 200025"/>
                  <a:gd name="connsiteX18" fmla="*/ 376714 w 3476625"/>
                  <a:gd name="connsiteY18" fmla="*/ 8096 h 200025"/>
                  <a:gd name="connsiteX19" fmla="*/ 973931 w 3476625"/>
                  <a:gd name="connsiteY19" fmla="*/ 8096 h 200025"/>
                  <a:gd name="connsiteX20" fmla="*/ 1061561 w 3476625"/>
                  <a:gd name="connsiteY20" fmla="*/ 113824 h 200025"/>
                  <a:gd name="connsiteX21" fmla="*/ 1429226 w 3476625"/>
                  <a:gd name="connsiteY21" fmla="*/ 113824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476625" h="200025">
                    <a:moveTo>
                      <a:pt x="1497806" y="7144"/>
                    </a:moveTo>
                    <a:lnTo>
                      <a:pt x="1822609" y="7144"/>
                    </a:lnTo>
                    <a:lnTo>
                      <a:pt x="1899761" y="84296"/>
                    </a:lnTo>
                    <a:lnTo>
                      <a:pt x="2174081" y="84296"/>
                    </a:lnTo>
                    <a:lnTo>
                      <a:pt x="2240756" y="17621"/>
                    </a:lnTo>
                    <a:lnTo>
                      <a:pt x="3470434" y="17621"/>
                    </a:lnTo>
                    <a:lnTo>
                      <a:pt x="3470434" y="24289"/>
                    </a:lnTo>
                    <a:lnTo>
                      <a:pt x="2243614" y="24289"/>
                    </a:lnTo>
                    <a:lnTo>
                      <a:pt x="2176939" y="90964"/>
                    </a:lnTo>
                    <a:lnTo>
                      <a:pt x="1896904" y="90964"/>
                    </a:lnTo>
                    <a:lnTo>
                      <a:pt x="1819751" y="13811"/>
                    </a:lnTo>
                    <a:lnTo>
                      <a:pt x="1500664" y="13811"/>
                    </a:lnTo>
                    <a:lnTo>
                      <a:pt x="1432084" y="120491"/>
                    </a:lnTo>
                    <a:lnTo>
                      <a:pt x="1057751" y="120491"/>
                    </a:lnTo>
                    <a:lnTo>
                      <a:pt x="971074" y="14764"/>
                    </a:lnTo>
                    <a:lnTo>
                      <a:pt x="379571" y="14764"/>
                    </a:lnTo>
                    <a:lnTo>
                      <a:pt x="11906" y="201454"/>
                    </a:lnTo>
                    <a:lnTo>
                      <a:pt x="7144" y="196691"/>
                    </a:lnTo>
                    <a:lnTo>
                      <a:pt x="376714" y="8096"/>
                    </a:lnTo>
                    <a:lnTo>
                      <a:pt x="973931" y="8096"/>
                    </a:lnTo>
                    <a:lnTo>
                      <a:pt x="1061561" y="113824"/>
                    </a:lnTo>
                    <a:lnTo>
                      <a:pt x="1429226" y="11382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7" name="Freeform: Shape 216">
                <a:extLst>
                  <a:ext uri="{FF2B5EF4-FFF2-40B4-BE49-F238E27FC236}">
                    <a16:creationId xmlns:a16="http://schemas.microsoft.com/office/drawing/2014/main" id="{5BD29B1E-711F-43F2-8BFA-33A728ED8A77}"/>
                  </a:ext>
                </a:extLst>
              </p:cNvPr>
              <p:cNvSpPr/>
              <p:nvPr/>
            </p:nvSpPr>
            <p:spPr>
              <a:xfrm>
                <a:off x="7851934" y="33123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2859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8" name="Freeform: Shape 217">
                <a:extLst>
                  <a:ext uri="{FF2B5EF4-FFF2-40B4-BE49-F238E27FC236}">
                    <a16:creationId xmlns:a16="http://schemas.microsoft.com/office/drawing/2014/main" id="{F33EED04-7588-42FF-934B-E86882AD0ECC}"/>
                  </a:ext>
                </a:extLst>
              </p:cNvPr>
              <p:cNvSpPr/>
              <p:nvPr/>
            </p:nvSpPr>
            <p:spPr>
              <a:xfrm>
                <a:off x="4391739" y="348972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9" name="Freeform: Shape 218">
                <a:extLst>
                  <a:ext uri="{FF2B5EF4-FFF2-40B4-BE49-F238E27FC236}">
                    <a16:creationId xmlns:a16="http://schemas.microsoft.com/office/drawing/2014/main" id="{EF2E67A8-27F3-45B3-88EC-819163621644}"/>
                  </a:ext>
                </a:extLst>
              </p:cNvPr>
              <p:cNvSpPr/>
              <p:nvPr/>
            </p:nvSpPr>
            <p:spPr>
              <a:xfrm>
                <a:off x="4559141" y="3055143"/>
                <a:ext cx="2552700" cy="142875"/>
              </a:xfrm>
              <a:custGeom>
                <a:avLst/>
                <a:gdLst>
                  <a:gd name="connsiteX0" fmla="*/ 7144 w 2552700"/>
                  <a:gd name="connsiteY0" fmla="*/ 7144 h 142875"/>
                  <a:gd name="connsiteX1" fmla="*/ 101441 w 2552700"/>
                  <a:gd name="connsiteY1" fmla="*/ 7144 h 142875"/>
                  <a:gd name="connsiteX2" fmla="*/ 222409 w 2552700"/>
                  <a:gd name="connsiteY2" fmla="*/ 128111 h 142875"/>
                  <a:gd name="connsiteX3" fmla="*/ 813911 w 2552700"/>
                  <a:gd name="connsiteY3" fmla="*/ 128111 h 142875"/>
                  <a:gd name="connsiteX4" fmla="*/ 881539 w 2552700"/>
                  <a:gd name="connsiteY4" fmla="*/ 21431 h 142875"/>
                  <a:gd name="connsiteX5" fmla="*/ 1284446 w 2552700"/>
                  <a:gd name="connsiteY5" fmla="*/ 21431 h 142875"/>
                  <a:gd name="connsiteX6" fmla="*/ 1343501 w 2552700"/>
                  <a:gd name="connsiteY6" fmla="*/ 129064 h 142875"/>
                  <a:gd name="connsiteX7" fmla="*/ 1662589 w 2552700"/>
                  <a:gd name="connsiteY7" fmla="*/ 129064 h 142875"/>
                  <a:gd name="connsiteX8" fmla="*/ 1739741 w 2552700"/>
                  <a:gd name="connsiteY8" fmla="*/ 51911 h 142875"/>
                  <a:gd name="connsiteX9" fmla="*/ 2019776 w 2552700"/>
                  <a:gd name="connsiteY9" fmla="*/ 51911 h 142875"/>
                  <a:gd name="connsiteX10" fmla="*/ 2086451 w 2552700"/>
                  <a:gd name="connsiteY10" fmla="*/ 117634 h 142875"/>
                  <a:gd name="connsiteX11" fmla="*/ 2551271 w 2552700"/>
                  <a:gd name="connsiteY11" fmla="*/ 117634 h 142875"/>
                  <a:gd name="connsiteX12" fmla="*/ 2551271 w 2552700"/>
                  <a:gd name="connsiteY12" fmla="*/ 125254 h 142875"/>
                  <a:gd name="connsiteX13" fmla="*/ 2083594 w 2552700"/>
                  <a:gd name="connsiteY13" fmla="*/ 125254 h 142875"/>
                  <a:gd name="connsiteX14" fmla="*/ 2016919 w 2552700"/>
                  <a:gd name="connsiteY14" fmla="*/ 58579 h 142875"/>
                  <a:gd name="connsiteX15" fmla="*/ 1742599 w 2552700"/>
                  <a:gd name="connsiteY15" fmla="*/ 58579 h 142875"/>
                  <a:gd name="connsiteX16" fmla="*/ 1665446 w 2552700"/>
                  <a:gd name="connsiteY16" fmla="*/ 135731 h 142875"/>
                  <a:gd name="connsiteX17" fmla="*/ 1340644 w 2552700"/>
                  <a:gd name="connsiteY17" fmla="*/ 135731 h 142875"/>
                  <a:gd name="connsiteX18" fmla="*/ 1281589 w 2552700"/>
                  <a:gd name="connsiteY18" fmla="*/ 29051 h 142875"/>
                  <a:gd name="connsiteX19" fmla="*/ 885349 w 2552700"/>
                  <a:gd name="connsiteY19" fmla="*/ 29051 h 142875"/>
                  <a:gd name="connsiteX20" fmla="*/ 816769 w 2552700"/>
                  <a:gd name="connsiteY20" fmla="*/ 134779 h 142875"/>
                  <a:gd name="connsiteX21" fmla="*/ 219551 w 2552700"/>
                  <a:gd name="connsiteY21" fmla="*/ 134779 h 142875"/>
                  <a:gd name="connsiteX22" fmla="*/ 98584 w 2552700"/>
                  <a:gd name="connsiteY22" fmla="*/ 14764 h 142875"/>
                  <a:gd name="connsiteX23" fmla="*/ 7144 w 2552700"/>
                  <a:gd name="connsiteY23" fmla="*/ 1476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552700" h="142875">
                    <a:moveTo>
                      <a:pt x="7144" y="7144"/>
                    </a:moveTo>
                    <a:lnTo>
                      <a:pt x="101441" y="7144"/>
                    </a:lnTo>
                    <a:lnTo>
                      <a:pt x="222409" y="128111"/>
                    </a:lnTo>
                    <a:lnTo>
                      <a:pt x="813911" y="128111"/>
                    </a:lnTo>
                    <a:lnTo>
                      <a:pt x="881539" y="21431"/>
                    </a:lnTo>
                    <a:lnTo>
                      <a:pt x="1284446" y="21431"/>
                    </a:lnTo>
                    <a:lnTo>
                      <a:pt x="1343501" y="129064"/>
                    </a:lnTo>
                    <a:lnTo>
                      <a:pt x="1662589" y="129064"/>
                    </a:lnTo>
                    <a:lnTo>
                      <a:pt x="1739741" y="51911"/>
                    </a:lnTo>
                    <a:lnTo>
                      <a:pt x="2019776" y="51911"/>
                    </a:lnTo>
                    <a:lnTo>
                      <a:pt x="2086451" y="117634"/>
                    </a:lnTo>
                    <a:lnTo>
                      <a:pt x="2551271" y="117634"/>
                    </a:lnTo>
                    <a:lnTo>
                      <a:pt x="2551271" y="125254"/>
                    </a:lnTo>
                    <a:lnTo>
                      <a:pt x="2083594" y="125254"/>
                    </a:lnTo>
                    <a:lnTo>
                      <a:pt x="2016919" y="58579"/>
                    </a:lnTo>
                    <a:lnTo>
                      <a:pt x="1742599" y="58579"/>
                    </a:lnTo>
                    <a:lnTo>
                      <a:pt x="1665446" y="135731"/>
                    </a:lnTo>
                    <a:lnTo>
                      <a:pt x="1340644" y="135731"/>
                    </a:lnTo>
                    <a:lnTo>
                      <a:pt x="1281589" y="29051"/>
                    </a:lnTo>
                    <a:lnTo>
                      <a:pt x="885349" y="29051"/>
                    </a:lnTo>
                    <a:lnTo>
                      <a:pt x="816769" y="134779"/>
                    </a:lnTo>
                    <a:lnTo>
                      <a:pt x="219551" y="134779"/>
                    </a:lnTo>
                    <a:lnTo>
                      <a:pt x="98584" y="14764"/>
                    </a:lnTo>
                    <a:lnTo>
                      <a:pt x="7144" y="147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0" name="Freeform: Shape 219">
                <a:extLst>
                  <a:ext uri="{FF2B5EF4-FFF2-40B4-BE49-F238E27FC236}">
                    <a16:creationId xmlns:a16="http://schemas.microsoft.com/office/drawing/2014/main" id="{C04954B9-D07D-423E-B2E0-83669D9C0A00}"/>
                  </a:ext>
                </a:extLst>
              </p:cNvPr>
              <p:cNvSpPr/>
              <p:nvPr/>
            </p:nvSpPr>
            <p:spPr>
              <a:xfrm>
                <a:off x="7089934" y="315610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3811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1" name="Freeform: Shape 220">
                <a:extLst>
                  <a:ext uri="{FF2B5EF4-FFF2-40B4-BE49-F238E27FC236}">
                    <a16:creationId xmlns:a16="http://schemas.microsoft.com/office/drawing/2014/main" id="{27CCE5F1-3C34-4771-BF97-25F919D70549}"/>
                  </a:ext>
                </a:extLst>
              </p:cNvPr>
              <p:cNvSpPr/>
              <p:nvPr/>
            </p:nvSpPr>
            <p:spPr>
              <a:xfrm>
                <a:off x="4546759" y="30456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2" name="Freeform: Shape 221">
                <a:extLst>
                  <a:ext uri="{FF2B5EF4-FFF2-40B4-BE49-F238E27FC236}">
                    <a16:creationId xmlns:a16="http://schemas.microsoft.com/office/drawing/2014/main" id="{7D9E1B22-B75F-48EE-A8A9-532F76B0A8E9}"/>
                  </a:ext>
                </a:extLst>
              </p:cNvPr>
              <p:cNvSpPr/>
              <p:nvPr/>
            </p:nvSpPr>
            <p:spPr>
              <a:xfrm>
                <a:off x="6717506" y="3322796"/>
                <a:ext cx="676275" cy="104775"/>
              </a:xfrm>
              <a:custGeom>
                <a:avLst/>
                <a:gdLst>
                  <a:gd name="connsiteX0" fmla="*/ 668179 w 676275"/>
                  <a:gd name="connsiteY0" fmla="*/ 7144 h 104775"/>
                  <a:gd name="connsiteX1" fmla="*/ 672941 w 676275"/>
                  <a:gd name="connsiteY1" fmla="*/ 11906 h 104775"/>
                  <a:gd name="connsiteX2" fmla="*/ 471964 w 676275"/>
                  <a:gd name="connsiteY2" fmla="*/ 98584 h 104775"/>
                  <a:gd name="connsiteX3" fmla="*/ 7144 w 676275"/>
                  <a:gd name="connsiteY3" fmla="*/ 98584 h 104775"/>
                  <a:gd name="connsiteX4" fmla="*/ 7144 w 676275"/>
                  <a:gd name="connsiteY4" fmla="*/ 91916 h 104775"/>
                  <a:gd name="connsiteX5" fmla="*/ 469106 w 676275"/>
                  <a:gd name="connsiteY5" fmla="*/ 919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6275" h="104775">
                    <a:moveTo>
                      <a:pt x="668179" y="7144"/>
                    </a:moveTo>
                    <a:lnTo>
                      <a:pt x="672941" y="11906"/>
                    </a:lnTo>
                    <a:lnTo>
                      <a:pt x="471964" y="98584"/>
                    </a:lnTo>
                    <a:lnTo>
                      <a:pt x="7144" y="98584"/>
                    </a:lnTo>
                    <a:lnTo>
                      <a:pt x="7144" y="91916"/>
                    </a:lnTo>
                    <a:lnTo>
                      <a:pt x="469106" y="919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3" name="Freeform: Shape 222">
                <a:extLst>
                  <a:ext uri="{FF2B5EF4-FFF2-40B4-BE49-F238E27FC236}">
                    <a16:creationId xmlns:a16="http://schemas.microsoft.com/office/drawing/2014/main" id="{DBF11BCD-F134-417F-B8FA-CBCC9E0D1D90}"/>
                  </a:ext>
                </a:extLst>
              </p:cNvPr>
              <p:cNvSpPr/>
              <p:nvPr/>
            </p:nvSpPr>
            <p:spPr>
              <a:xfrm>
                <a:off x="6705124" y="3398043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4" name="Freeform: Shape 223">
                <a:extLst>
                  <a:ext uri="{FF2B5EF4-FFF2-40B4-BE49-F238E27FC236}">
                    <a16:creationId xmlns:a16="http://schemas.microsoft.com/office/drawing/2014/main" id="{69DE9CBE-F340-4A51-A894-62FCEE8BCB07}"/>
                  </a:ext>
                </a:extLst>
              </p:cNvPr>
              <p:cNvSpPr/>
              <p:nvPr/>
            </p:nvSpPr>
            <p:spPr>
              <a:xfrm>
                <a:off x="5352574" y="3312318"/>
                <a:ext cx="742950" cy="485775"/>
              </a:xfrm>
              <a:custGeom>
                <a:avLst/>
                <a:gdLst>
                  <a:gd name="connsiteX0" fmla="*/ 736759 w 742950"/>
                  <a:gd name="connsiteY0" fmla="*/ 7144 h 485775"/>
                  <a:gd name="connsiteX1" fmla="*/ 741521 w 742950"/>
                  <a:gd name="connsiteY1" fmla="*/ 11906 h 485775"/>
                  <a:gd name="connsiteX2" fmla="*/ 552926 w 742950"/>
                  <a:gd name="connsiteY2" fmla="*/ 200501 h 485775"/>
                  <a:gd name="connsiteX3" fmla="*/ 260509 w 742950"/>
                  <a:gd name="connsiteY3" fmla="*/ 200501 h 485775"/>
                  <a:gd name="connsiteX4" fmla="*/ 12859 w 742950"/>
                  <a:gd name="connsiteY4" fmla="*/ 486251 h 485775"/>
                  <a:gd name="connsiteX5" fmla="*/ 7144 w 742950"/>
                  <a:gd name="connsiteY5" fmla="*/ 481489 h 485775"/>
                  <a:gd name="connsiteX6" fmla="*/ 257651 w 742950"/>
                  <a:gd name="connsiteY6" fmla="*/ 192881 h 485775"/>
                  <a:gd name="connsiteX7" fmla="*/ 550069 w 742950"/>
                  <a:gd name="connsiteY7" fmla="*/ 192881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42950" h="485775">
                    <a:moveTo>
                      <a:pt x="736759" y="7144"/>
                    </a:moveTo>
                    <a:lnTo>
                      <a:pt x="741521" y="11906"/>
                    </a:lnTo>
                    <a:lnTo>
                      <a:pt x="552926" y="200501"/>
                    </a:lnTo>
                    <a:lnTo>
                      <a:pt x="260509" y="200501"/>
                    </a:lnTo>
                    <a:lnTo>
                      <a:pt x="12859" y="486251"/>
                    </a:lnTo>
                    <a:lnTo>
                      <a:pt x="7144" y="481489"/>
                    </a:lnTo>
                    <a:lnTo>
                      <a:pt x="257651" y="192881"/>
                    </a:lnTo>
                    <a:lnTo>
                      <a:pt x="550069" y="1928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5" name="Freeform: Shape 224">
                <a:extLst>
                  <a:ext uri="{FF2B5EF4-FFF2-40B4-BE49-F238E27FC236}">
                    <a16:creationId xmlns:a16="http://schemas.microsoft.com/office/drawing/2014/main" id="{9B6AFBFA-2ED5-4013-BF04-EE7FF56C9BA6}"/>
                  </a:ext>
                </a:extLst>
              </p:cNvPr>
              <p:cNvSpPr/>
              <p:nvPr/>
            </p:nvSpPr>
            <p:spPr>
              <a:xfrm>
                <a:off x="5343287" y="3775709"/>
                <a:ext cx="38100" cy="38100"/>
              </a:xfrm>
              <a:custGeom>
                <a:avLst/>
                <a:gdLst>
                  <a:gd name="connsiteX0" fmla="*/ 10716 w 38100"/>
                  <a:gd name="connsiteY0" fmla="*/ 11430 h 38100"/>
                  <a:gd name="connsiteX1" fmla="*/ 10716 w 38100"/>
                  <a:gd name="connsiteY1" fmla="*/ 30480 h 38100"/>
                  <a:gd name="connsiteX2" fmla="*/ 29766 w 38100"/>
                  <a:gd name="connsiteY2" fmla="*/ 30480 h 38100"/>
                  <a:gd name="connsiteX3" fmla="*/ 29766 w 38100"/>
                  <a:gd name="connsiteY3" fmla="*/ 11430 h 38100"/>
                  <a:gd name="connsiteX4" fmla="*/ 10716 w 38100"/>
                  <a:gd name="connsiteY4" fmla="*/ 1143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1430"/>
                    </a:moveTo>
                    <a:cubicBezTo>
                      <a:pt x="5953" y="16192"/>
                      <a:pt x="5953" y="24765"/>
                      <a:pt x="10716" y="30480"/>
                    </a:cubicBezTo>
                    <a:cubicBezTo>
                      <a:pt x="15478" y="35242"/>
                      <a:pt x="24051" y="35242"/>
                      <a:pt x="29766" y="30480"/>
                    </a:cubicBezTo>
                    <a:cubicBezTo>
                      <a:pt x="34528" y="25717"/>
                      <a:pt x="34528" y="17145"/>
                      <a:pt x="29766" y="11430"/>
                    </a:cubicBezTo>
                    <a:cubicBezTo>
                      <a:pt x="24051" y="5715"/>
                      <a:pt x="15478" y="5715"/>
                      <a:pt x="10716" y="114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6" name="Freeform: Shape 225">
                <a:extLst>
                  <a:ext uri="{FF2B5EF4-FFF2-40B4-BE49-F238E27FC236}">
                    <a16:creationId xmlns:a16="http://schemas.microsoft.com/office/drawing/2014/main" id="{5F3347CF-DBE3-4CDA-B478-AAC7A31AC31F}"/>
                  </a:ext>
                </a:extLst>
              </p:cNvPr>
              <p:cNvSpPr/>
              <p:nvPr/>
            </p:nvSpPr>
            <p:spPr>
              <a:xfrm>
                <a:off x="4308634" y="3313271"/>
                <a:ext cx="1009650" cy="428625"/>
              </a:xfrm>
              <a:custGeom>
                <a:avLst/>
                <a:gdLst>
                  <a:gd name="connsiteX0" fmla="*/ 998696 w 1009650"/>
                  <a:gd name="connsiteY0" fmla="*/ 7144 h 428625"/>
                  <a:gd name="connsiteX1" fmla="*/ 1003459 w 1009650"/>
                  <a:gd name="connsiteY1" fmla="*/ 11906 h 428625"/>
                  <a:gd name="connsiteX2" fmla="*/ 912019 w 1009650"/>
                  <a:gd name="connsiteY2" fmla="*/ 103346 h 428625"/>
                  <a:gd name="connsiteX3" fmla="*/ 646271 w 1009650"/>
                  <a:gd name="connsiteY3" fmla="*/ 103346 h 428625"/>
                  <a:gd name="connsiteX4" fmla="*/ 476726 w 1009650"/>
                  <a:gd name="connsiteY4" fmla="*/ 272891 h 428625"/>
                  <a:gd name="connsiteX5" fmla="*/ 306229 w 1009650"/>
                  <a:gd name="connsiteY5" fmla="*/ 272891 h 428625"/>
                  <a:gd name="connsiteX6" fmla="*/ 11906 w 1009650"/>
                  <a:gd name="connsiteY6" fmla="*/ 424339 h 428625"/>
                  <a:gd name="connsiteX7" fmla="*/ 7144 w 1009650"/>
                  <a:gd name="connsiteY7" fmla="*/ 419576 h 428625"/>
                  <a:gd name="connsiteX8" fmla="*/ 303371 w 1009650"/>
                  <a:gd name="connsiteY8" fmla="*/ 266224 h 428625"/>
                  <a:gd name="connsiteX9" fmla="*/ 472916 w 1009650"/>
                  <a:gd name="connsiteY9" fmla="*/ 266224 h 428625"/>
                  <a:gd name="connsiteX10" fmla="*/ 643414 w 1009650"/>
                  <a:gd name="connsiteY10" fmla="*/ 95726 h 428625"/>
                  <a:gd name="connsiteX11" fmla="*/ 909161 w 1009650"/>
                  <a:gd name="connsiteY11" fmla="*/ 95726 h 4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09650" h="428625">
                    <a:moveTo>
                      <a:pt x="998696" y="7144"/>
                    </a:moveTo>
                    <a:lnTo>
                      <a:pt x="1003459" y="11906"/>
                    </a:lnTo>
                    <a:lnTo>
                      <a:pt x="912019" y="103346"/>
                    </a:lnTo>
                    <a:lnTo>
                      <a:pt x="646271" y="103346"/>
                    </a:lnTo>
                    <a:lnTo>
                      <a:pt x="476726" y="272891"/>
                    </a:lnTo>
                    <a:lnTo>
                      <a:pt x="306229" y="272891"/>
                    </a:lnTo>
                    <a:lnTo>
                      <a:pt x="11906" y="424339"/>
                    </a:lnTo>
                    <a:lnTo>
                      <a:pt x="7144" y="419576"/>
                    </a:lnTo>
                    <a:lnTo>
                      <a:pt x="303371" y="266224"/>
                    </a:lnTo>
                    <a:lnTo>
                      <a:pt x="472916" y="266224"/>
                    </a:lnTo>
                    <a:lnTo>
                      <a:pt x="643414" y="95726"/>
                    </a:lnTo>
                    <a:lnTo>
                      <a:pt x="909161" y="9572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7" name="Freeform: Shape 226">
                <a:extLst>
                  <a:ext uri="{FF2B5EF4-FFF2-40B4-BE49-F238E27FC236}">
                    <a16:creationId xmlns:a16="http://schemas.microsoft.com/office/drawing/2014/main" id="{2F2CDDAF-D11F-41F1-BA02-8FF777E9B128}"/>
                  </a:ext>
                </a:extLst>
              </p:cNvPr>
              <p:cNvSpPr/>
              <p:nvPr/>
            </p:nvSpPr>
            <p:spPr>
              <a:xfrm>
                <a:off x="4298394" y="371451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8" name="Freeform: Shape 227">
                <a:extLst>
                  <a:ext uri="{FF2B5EF4-FFF2-40B4-BE49-F238E27FC236}">
                    <a16:creationId xmlns:a16="http://schemas.microsoft.com/office/drawing/2014/main" id="{02D585F5-6D8C-4454-A20B-67B432A847F8}"/>
                  </a:ext>
                </a:extLst>
              </p:cNvPr>
              <p:cNvSpPr/>
              <p:nvPr/>
            </p:nvSpPr>
            <p:spPr>
              <a:xfrm>
                <a:off x="6470809" y="3194208"/>
                <a:ext cx="1076325" cy="142875"/>
              </a:xfrm>
              <a:custGeom>
                <a:avLst/>
                <a:gdLst>
                  <a:gd name="connsiteX0" fmla="*/ 11906 w 1076325"/>
                  <a:gd name="connsiteY0" fmla="*/ 7144 h 142875"/>
                  <a:gd name="connsiteX1" fmla="*/ 50006 w 1076325"/>
                  <a:gd name="connsiteY1" fmla="*/ 45244 h 142875"/>
                  <a:gd name="connsiteX2" fmla="*/ 869156 w 1076325"/>
                  <a:gd name="connsiteY2" fmla="*/ 45244 h 142875"/>
                  <a:gd name="connsiteX3" fmla="*/ 1072991 w 1076325"/>
                  <a:gd name="connsiteY3" fmla="*/ 134779 h 142875"/>
                  <a:gd name="connsiteX4" fmla="*/ 1068229 w 1076325"/>
                  <a:gd name="connsiteY4" fmla="*/ 139541 h 142875"/>
                  <a:gd name="connsiteX5" fmla="*/ 866299 w 1076325"/>
                  <a:gd name="connsiteY5" fmla="*/ 51911 h 142875"/>
                  <a:gd name="connsiteX6" fmla="*/ 47149 w 1076325"/>
                  <a:gd name="connsiteY6" fmla="*/ 51911 h 142875"/>
                  <a:gd name="connsiteX7" fmla="*/ 7144 w 1076325"/>
                  <a:gd name="connsiteY7" fmla="*/ 12859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76325" h="142875">
                    <a:moveTo>
                      <a:pt x="11906" y="7144"/>
                    </a:moveTo>
                    <a:lnTo>
                      <a:pt x="50006" y="45244"/>
                    </a:lnTo>
                    <a:lnTo>
                      <a:pt x="869156" y="45244"/>
                    </a:lnTo>
                    <a:lnTo>
                      <a:pt x="1072991" y="134779"/>
                    </a:lnTo>
                    <a:lnTo>
                      <a:pt x="1068229" y="139541"/>
                    </a:lnTo>
                    <a:lnTo>
                      <a:pt x="866299" y="51911"/>
                    </a:lnTo>
                    <a:lnTo>
                      <a:pt x="47149" y="51911"/>
                    </a:lnTo>
                    <a:lnTo>
                      <a:pt x="7144" y="1285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9" name="Freeform: Shape 228">
                <a:extLst>
                  <a:ext uri="{FF2B5EF4-FFF2-40B4-BE49-F238E27FC236}">
                    <a16:creationId xmlns:a16="http://schemas.microsoft.com/office/drawing/2014/main" id="{3D49F772-3505-465F-A63E-64B9406DA65A}"/>
                  </a:ext>
                </a:extLst>
              </p:cNvPr>
              <p:cNvSpPr/>
              <p:nvPr/>
            </p:nvSpPr>
            <p:spPr>
              <a:xfrm>
                <a:off x="6460569" y="3184921"/>
                <a:ext cx="38100" cy="38100"/>
              </a:xfrm>
              <a:custGeom>
                <a:avLst/>
                <a:gdLst>
                  <a:gd name="connsiteX0" fmla="*/ 29766 w 38100"/>
                  <a:gd name="connsiteY0" fmla="*/ 10716 h 38100"/>
                  <a:gd name="connsiteX1" fmla="*/ 10716 w 38100"/>
                  <a:gd name="connsiteY1" fmla="*/ 10716 h 38100"/>
                  <a:gd name="connsiteX2" fmla="*/ 10716 w 38100"/>
                  <a:gd name="connsiteY2" fmla="*/ 29766 h 38100"/>
                  <a:gd name="connsiteX3" fmla="*/ 29766 w 38100"/>
                  <a:gd name="connsiteY3" fmla="*/ 29766 h 38100"/>
                  <a:gd name="connsiteX4" fmla="*/ 2976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9766" y="10716"/>
                    </a:moveTo>
                    <a:cubicBezTo>
                      <a:pt x="25003" y="5953"/>
                      <a:pt x="16431" y="5953"/>
                      <a:pt x="10716" y="10716"/>
                    </a:cubicBez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4051"/>
                      <a:pt x="34528" y="15478"/>
                      <a:pt x="2976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0" name="Freeform: Shape 229">
                <a:extLst>
                  <a:ext uri="{FF2B5EF4-FFF2-40B4-BE49-F238E27FC236}">
                    <a16:creationId xmlns:a16="http://schemas.microsoft.com/office/drawing/2014/main" id="{B42531F8-8AAA-47B5-BA56-8ACA1852A11C}"/>
                  </a:ext>
                </a:extLst>
              </p:cNvPr>
              <p:cNvSpPr/>
              <p:nvPr/>
            </p:nvSpPr>
            <p:spPr>
              <a:xfrm>
                <a:off x="5156359" y="3240881"/>
                <a:ext cx="590550" cy="190500"/>
              </a:xfrm>
              <a:custGeom>
                <a:avLst/>
                <a:gdLst>
                  <a:gd name="connsiteX0" fmla="*/ 7144 w 590550"/>
                  <a:gd name="connsiteY0" fmla="*/ 7144 h 190500"/>
                  <a:gd name="connsiteX1" fmla="*/ 408146 w 590550"/>
                  <a:gd name="connsiteY1" fmla="*/ 7144 h 190500"/>
                  <a:gd name="connsiteX2" fmla="*/ 585311 w 590550"/>
                  <a:gd name="connsiteY2" fmla="*/ 184309 h 190500"/>
                  <a:gd name="connsiteX3" fmla="*/ 580549 w 590550"/>
                  <a:gd name="connsiteY3" fmla="*/ 189071 h 190500"/>
                  <a:gd name="connsiteX4" fmla="*/ 405289 w 590550"/>
                  <a:gd name="connsiteY4" fmla="*/ 13811 h 190500"/>
                  <a:gd name="connsiteX5" fmla="*/ 7144 w 590550"/>
                  <a:gd name="connsiteY5" fmla="*/ 13811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0550" h="190500">
                    <a:moveTo>
                      <a:pt x="7144" y="7144"/>
                    </a:moveTo>
                    <a:lnTo>
                      <a:pt x="408146" y="7144"/>
                    </a:lnTo>
                    <a:lnTo>
                      <a:pt x="585311" y="184309"/>
                    </a:lnTo>
                    <a:lnTo>
                      <a:pt x="580549" y="189071"/>
                    </a:lnTo>
                    <a:lnTo>
                      <a:pt x="405289" y="13811"/>
                    </a:lnTo>
                    <a:lnTo>
                      <a:pt x="7144" y="1381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1" name="Freeform: Shape 230">
                <a:extLst>
                  <a:ext uri="{FF2B5EF4-FFF2-40B4-BE49-F238E27FC236}">
                    <a16:creationId xmlns:a16="http://schemas.microsoft.com/office/drawing/2014/main" id="{84DB7EEC-0746-4F19-A157-93DF59F46264}"/>
                  </a:ext>
                </a:extLst>
              </p:cNvPr>
              <p:cNvSpPr/>
              <p:nvPr/>
            </p:nvSpPr>
            <p:spPr>
              <a:xfrm>
                <a:off x="5134451" y="323135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2" name="Freeform: Shape 231">
                <a:extLst>
                  <a:ext uri="{FF2B5EF4-FFF2-40B4-BE49-F238E27FC236}">
                    <a16:creationId xmlns:a16="http://schemas.microsoft.com/office/drawing/2014/main" id="{1732578E-DCEF-4C73-8F1B-B1A00B603AA3}"/>
                  </a:ext>
                </a:extLst>
              </p:cNvPr>
              <p:cNvSpPr/>
              <p:nvPr/>
            </p:nvSpPr>
            <p:spPr>
              <a:xfrm>
                <a:off x="5084921" y="3377088"/>
                <a:ext cx="361950" cy="95250"/>
              </a:xfrm>
              <a:custGeom>
                <a:avLst/>
                <a:gdLst>
                  <a:gd name="connsiteX0" fmla="*/ 349091 w 361950"/>
                  <a:gd name="connsiteY0" fmla="*/ 7144 h 95250"/>
                  <a:gd name="connsiteX1" fmla="*/ 354806 w 361950"/>
                  <a:gd name="connsiteY1" fmla="*/ 12859 h 95250"/>
                  <a:gd name="connsiteX2" fmla="*/ 271939 w 361950"/>
                  <a:gd name="connsiteY2" fmla="*/ 94774 h 95250"/>
                  <a:gd name="connsiteX3" fmla="*/ 7144 w 361950"/>
                  <a:gd name="connsiteY3" fmla="*/ 94774 h 95250"/>
                  <a:gd name="connsiteX4" fmla="*/ 7144 w 361950"/>
                  <a:gd name="connsiteY4" fmla="*/ 88106 h 95250"/>
                  <a:gd name="connsiteX5" fmla="*/ 269081 w 361950"/>
                  <a:gd name="connsiteY5" fmla="*/ 881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61950" h="95250">
                    <a:moveTo>
                      <a:pt x="349091" y="7144"/>
                    </a:moveTo>
                    <a:lnTo>
                      <a:pt x="354806" y="12859"/>
                    </a:lnTo>
                    <a:lnTo>
                      <a:pt x="271939" y="94774"/>
                    </a:lnTo>
                    <a:lnTo>
                      <a:pt x="7144" y="94774"/>
                    </a:lnTo>
                    <a:lnTo>
                      <a:pt x="7144" y="88106"/>
                    </a:lnTo>
                    <a:lnTo>
                      <a:pt x="269081" y="881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3" name="Freeform: Shape 232">
                <a:extLst>
                  <a:ext uri="{FF2B5EF4-FFF2-40B4-BE49-F238E27FC236}">
                    <a16:creationId xmlns:a16="http://schemas.microsoft.com/office/drawing/2014/main" id="{69A7F52A-6059-44D0-B752-DAA6EF3A6B25}"/>
                  </a:ext>
                </a:extLst>
              </p:cNvPr>
              <p:cNvSpPr/>
              <p:nvPr/>
            </p:nvSpPr>
            <p:spPr>
              <a:xfrm>
                <a:off x="5072539" y="344852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2861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4" name="Freeform: Shape 233">
                <a:extLst>
                  <a:ext uri="{FF2B5EF4-FFF2-40B4-BE49-F238E27FC236}">
                    <a16:creationId xmlns:a16="http://schemas.microsoft.com/office/drawing/2014/main" id="{25B7E0FE-7FA9-4582-9939-C30283374168}"/>
                  </a:ext>
                </a:extLst>
              </p:cNvPr>
              <p:cNvSpPr/>
              <p:nvPr/>
            </p:nvSpPr>
            <p:spPr>
              <a:xfrm>
                <a:off x="5571649" y="3071336"/>
                <a:ext cx="809625" cy="200025"/>
              </a:xfrm>
              <a:custGeom>
                <a:avLst/>
                <a:gdLst>
                  <a:gd name="connsiteX0" fmla="*/ 11906 w 809625"/>
                  <a:gd name="connsiteY0" fmla="*/ 7144 h 200025"/>
                  <a:gd name="connsiteX1" fmla="*/ 192881 w 809625"/>
                  <a:gd name="connsiteY1" fmla="*/ 188119 h 200025"/>
                  <a:gd name="connsiteX2" fmla="*/ 808196 w 809625"/>
                  <a:gd name="connsiteY2" fmla="*/ 188119 h 200025"/>
                  <a:gd name="connsiteX3" fmla="*/ 808196 w 809625"/>
                  <a:gd name="connsiteY3" fmla="*/ 195739 h 200025"/>
                  <a:gd name="connsiteX4" fmla="*/ 190024 w 809625"/>
                  <a:gd name="connsiteY4" fmla="*/ 194786 h 200025"/>
                  <a:gd name="connsiteX5" fmla="*/ 7144 w 809625"/>
                  <a:gd name="connsiteY5" fmla="*/ 11906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9625" h="200025">
                    <a:moveTo>
                      <a:pt x="11906" y="7144"/>
                    </a:moveTo>
                    <a:lnTo>
                      <a:pt x="192881" y="188119"/>
                    </a:lnTo>
                    <a:lnTo>
                      <a:pt x="808196" y="188119"/>
                    </a:lnTo>
                    <a:lnTo>
                      <a:pt x="808196" y="195739"/>
                    </a:lnTo>
                    <a:lnTo>
                      <a:pt x="190024" y="194786"/>
                    </a:lnTo>
                    <a:lnTo>
                      <a:pt x="7144" y="119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5" name="Freeform: Shape 234">
                <a:extLst>
                  <a:ext uri="{FF2B5EF4-FFF2-40B4-BE49-F238E27FC236}">
                    <a16:creationId xmlns:a16="http://schemas.microsoft.com/office/drawing/2014/main" id="{E39AE861-DAFB-4D5C-B925-5D662262A309}"/>
                  </a:ext>
                </a:extLst>
              </p:cNvPr>
              <p:cNvSpPr/>
              <p:nvPr/>
            </p:nvSpPr>
            <p:spPr>
              <a:xfrm>
                <a:off x="6358414" y="3242786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3811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60" name="Graphic 234">
              <a:extLst>
                <a:ext uri="{FF2B5EF4-FFF2-40B4-BE49-F238E27FC236}">
                  <a16:creationId xmlns:a16="http://schemas.microsoft.com/office/drawing/2014/main" id="{1CD6633D-075C-4F2F-8A39-1EB734ED587A}"/>
                </a:ext>
              </a:extLst>
            </p:cNvPr>
            <p:cNvGrpSpPr/>
            <p:nvPr/>
          </p:nvGrpSpPr>
          <p:grpSpPr>
            <a:xfrm>
              <a:off x="5399552" y="412759"/>
              <a:ext cx="5236443" cy="1785631"/>
              <a:chOff x="7533181" y="1351306"/>
              <a:chExt cx="4265296" cy="1454469"/>
            </a:xfrm>
            <a:solidFill>
              <a:schemeClr val="bg1"/>
            </a:solidFill>
          </p:grpSpPr>
          <p:sp>
            <p:nvSpPr>
              <p:cNvPr id="210" name="Freeform: Shape 209">
                <a:extLst>
                  <a:ext uri="{FF2B5EF4-FFF2-40B4-BE49-F238E27FC236}">
                    <a16:creationId xmlns:a16="http://schemas.microsoft.com/office/drawing/2014/main" id="{4C7749AE-DB5D-4D28-A812-D4764E453164}"/>
                  </a:ext>
                </a:extLst>
              </p:cNvPr>
              <p:cNvSpPr/>
              <p:nvPr/>
            </p:nvSpPr>
            <p:spPr>
              <a:xfrm>
                <a:off x="8179930" y="1579907"/>
                <a:ext cx="3581400" cy="762000"/>
              </a:xfrm>
              <a:custGeom>
                <a:avLst/>
                <a:gdLst>
                  <a:gd name="connsiteX0" fmla="*/ 37624 w 3581400"/>
                  <a:gd name="connsiteY0" fmla="*/ 761524 h 762000"/>
                  <a:gd name="connsiteX1" fmla="*/ 7144 w 3581400"/>
                  <a:gd name="connsiteY1" fmla="*/ 731044 h 762000"/>
                  <a:gd name="connsiteX2" fmla="*/ 37624 w 3581400"/>
                  <a:gd name="connsiteY2" fmla="*/ 700564 h 762000"/>
                  <a:gd name="connsiteX3" fmla="*/ 64294 w 3581400"/>
                  <a:gd name="connsiteY3" fmla="*/ 715804 h 762000"/>
                  <a:gd name="connsiteX4" fmla="*/ 1177766 w 3581400"/>
                  <a:gd name="connsiteY4" fmla="*/ 715804 h 762000"/>
                  <a:gd name="connsiteX5" fmla="*/ 1060609 w 3581400"/>
                  <a:gd name="connsiteY5" fmla="*/ 597694 h 762000"/>
                  <a:gd name="connsiteX6" fmla="*/ 376714 w 3581400"/>
                  <a:gd name="connsiteY6" fmla="*/ 597694 h 762000"/>
                  <a:gd name="connsiteX7" fmla="*/ 350044 w 3581400"/>
                  <a:gd name="connsiteY7" fmla="*/ 612934 h 762000"/>
                  <a:gd name="connsiteX8" fmla="*/ 319564 w 3581400"/>
                  <a:gd name="connsiteY8" fmla="*/ 582454 h 762000"/>
                  <a:gd name="connsiteX9" fmla="*/ 350044 w 3581400"/>
                  <a:gd name="connsiteY9" fmla="*/ 551974 h 762000"/>
                  <a:gd name="connsiteX10" fmla="*/ 376714 w 3581400"/>
                  <a:gd name="connsiteY10" fmla="*/ 567214 h 762000"/>
                  <a:gd name="connsiteX11" fmla="*/ 804386 w 3581400"/>
                  <a:gd name="connsiteY11" fmla="*/ 567214 h 762000"/>
                  <a:gd name="connsiteX12" fmla="*/ 755809 w 3581400"/>
                  <a:gd name="connsiteY12" fmla="*/ 518636 h 762000"/>
                  <a:gd name="connsiteX13" fmla="*/ 469106 w 3581400"/>
                  <a:gd name="connsiteY13" fmla="*/ 518636 h 762000"/>
                  <a:gd name="connsiteX14" fmla="*/ 442436 w 3581400"/>
                  <a:gd name="connsiteY14" fmla="*/ 533876 h 762000"/>
                  <a:gd name="connsiteX15" fmla="*/ 411956 w 3581400"/>
                  <a:gd name="connsiteY15" fmla="*/ 503396 h 762000"/>
                  <a:gd name="connsiteX16" fmla="*/ 442436 w 3581400"/>
                  <a:gd name="connsiteY16" fmla="*/ 472916 h 762000"/>
                  <a:gd name="connsiteX17" fmla="*/ 469106 w 3581400"/>
                  <a:gd name="connsiteY17" fmla="*/ 488156 h 762000"/>
                  <a:gd name="connsiteX18" fmla="*/ 768191 w 3581400"/>
                  <a:gd name="connsiteY18" fmla="*/ 488156 h 762000"/>
                  <a:gd name="connsiteX19" fmla="*/ 846296 w 3581400"/>
                  <a:gd name="connsiteY19" fmla="*/ 566261 h 762000"/>
                  <a:gd name="connsiteX20" fmla="*/ 1072039 w 3581400"/>
                  <a:gd name="connsiteY20" fmla="*/ 566261 h 762000"/>
                  <a:gd name="connsiteX21" fmla="*/ 1219676 w 3581400"/>
                  <a:gd name="connsiteY21" fmla="*/ 713899 h 762000"/>
                  <a:gd name="connsiteX22" fmla="*/ 1376839 w 3581400"/>
                  <a:gd name="connsiteY22" fmla="*/ 713899 h 762000"/>
                  <a:gd name="connsiteX23" fmla="*/ 1540669 w 3581400"/>
                  <a:gd name="connsiteY23" fmla="*/ 550069 h 762000"/>
                  <a:gd name="connsiteX24" fmla="*/ 2015014 w 3581400"/>
                  <a:gd name="connsiteY24" fmla="*/ 550069 h 762000"/>
                  <a:gd name="connsiteX25" fmla="*/ 2253139 w 3581400"/>
                  <a:gd name="connsiteY25" fmla="*/ 311944 h 762000"/>
                  <a:gd name="connsiteX26" fmla="*/ 2012156 w 3581400"/>
                  <a:gd name="connsiteY26" fmla="*/ 311944 h 762000"/>
                  <a:gd name="connsiteX27" fmla="*/ 1900714 w 3581400"/>
                  <a:gd name="connsiteY27" fmla="*/ 426244 h 762000"/>
                  <a:gd name="connsiteX28" fmla="*/ 1742599 w 3581400"/>
                  <a:gd name="connsiteY28" fmla="*/ 426244 h 762000"/>
                  <a:gd name="connsiteX29" fmla="*/ 1715929 w 3581400"/>
                  <a:gd name="connsiteY29" fmla="*/ 441484 h 762000"/>
                  <a:gd name="connsiteX30" fmla="*/ 1685449 w 3581400"/>
                  <a:gd name="connsiteY30" fmla="*/ 411004 h 762000"/>
                  <a:gd name="connsiteX31" fmla="*/ 1715929 w 3581400"/>
                  <a:gd name="connsiteY31" fmla="*/ 380524 h 762000"/>
                  <a:gd name="connsiteX32" fmla="*/ 1742599 w 3581400"/>
                  <a:gd name="connsiteY32" fmla="*/ 395764 h 762000"/>
                  <a:gd name="connsiteX33" fmla="*/ 1888331 w 3581400"/>
                  <a:gd name="connsiteY33" fmla="*/ 395764 h 762000"/>
                  <a:gd name="connsiteX34" fmla="*/ 1970246 w 3581400"/>
                  <a:gd name="connsiteY34" fmla="*/ 313849 h 762000"/>
                  <a:gd name="connsiteX35" fmla="*/ 1623536 w 3581400"/>
                  <a:gd name="connsiteY35" fmla="*/ 313849 h 762000"/>
                  <a:gd name="connsiteX36" fmla="*/ 1400651 w 3581400"/>
                  <a:gd name="connsiteY36" fmla="*/ 536734 h 762000"/>
                  <a:gd name="connsiteX37" fmla="*/ 1393031 w 3581400"/>
                  <a:gd name="connsiteY37" fmla="*/ 566261 h 762000"/>
                  <a:gd name="connsiteX38" fmla="*/ 1371124 w 3581400"/>
                  <a:gd name="connsiteY38" fmla="*/ 574834 h 762000"/>
                  <a:gd name="connsiteX39" fmla="*/ 1349216 w 3581400"/>
                  <a:gd name="connsiteY39" fmla="*/ 566261 h 762000"/>
                  <a:gd name="connsiteX40" fmla="*/ 1340644 w 3581400"/>
                  <a:gd name="connsiteY40" fmla="*/ 544354 h 762000"/>
                  <a:gd name="connsiteX41" fmla="*/ 1349216 w 3581400"/>
                  <a:gd name="connsiteY41" fmla="*/ 522446 h 762000"/>
                  <a:gd name="connsiteX42" fmla="*/ 1371124 w 3581400"/>
                  <a:gd name="connsiteY42" fmla="*/ 513874 h 762000"/>
                  <a:gd name="connsiteX43" fmla="*/ 1379696 w 3581400"/>
                  <a:gd name="connsiteY43" fmla="*/ 514826 h 762000"/>
                  <a:gd name="connsiteX44" fmla="*/ 1439704 w 3581400"/>
                  <a:gd name="connsiteY44" fmla="*/ 454819 h 762000"/>
                  <a:gd name="connsiteX45" fmla="*/ 1025366 w 3581400"/>
                  <a:gd name="connsiteY45" fmla="*/ 454819 h 762000"/>
                  <a:gd name="connsiteX46" fmla="*/ 988219 w 3581400"/>
                  <a:gd name="connsiteY46" fmla="*/ 417671 h 762000"/>
                  <a:gd name="connsiteX47" fmla="*/ 979646 w 3581400"/>
                  <a:gd name="connsiteY47" fmla="*/ 418624 h 762000"/>
                  <a:gd name="connsiteX48" fmla="*/ 957739 w 3581400"/>
                  <a:gd name="connsiteY48" fmla="*/ 410051 h 762000"/>
                  <a:gd name="connsiteX49" fmla="*/ 949166 w 3581400"/>
                  <a:gd name="connsiteY49" fmla="*/ 388144 h 762000"/>
                  <a:gd name="connsiteX50" fmla="*/ 957739 w 3581400"/>
                  <a:gd name="connsiteY50" fmla="*/ 366236 h 762000"/>
                  <a:gd name="connsiteX51" fmla="*/ 979646 w 3581400"/>
                  <a:gd name="connsiteY51" fmla="*/ 357664 h 762000"/>
                  <a:gd name="connsiteX52" fmla="*/ 1001554 w 3581400"/>
                  <a:gd name="connsiteY52" fmla="*/ 366236 h 762000"/>
                  <a:gd name="connsiteX53" fmla="*/ 1009174 w 3581400"/>
                  <a:gd name="connsiteY53" fmla="*/ 395764 h 762000"/>
                  <a:gd name="connsiteX54" fmla="*/ 1037749 w 3581400"/>
                  <a:gd name="connsiteY54" fmla="*/ 424339 h 762000"/>
                  <a:gd name="connsiteX55" fmla="*/ 1470184 w 3581400"/>
                  <a:gd name="connsiteY55" fmla="*/ 424339 h 762000"/>
                  <a:gd name="connsiteX56" fmla="*/ 1611154 w 3581400"/>
                  <a:gd name="connsiteY56" fmla="*/ 283369 h 762000"/>
                  <a:gd name="connsiteX57" fmla="*/ 2285524 w 3581400"/>
                  <a:gd name="connsiteY57" fmla="*/ 283369 h 762000"/>
                  <a:gd name="connsiteX58" fmla="*/ 2289334 w 3581400"/>
                  <a:gd name="connsiteY58" fmla="*/ 279559 h 762000"/>
                  <a:gd name="connsiteX59" fmla="*/ 2294096 w 3581400"/>
                  <a:gd name="connsiteY59" fmla="*/ 283369 h 762000"/>
                  <a:gd name="connsiteX60" fmla="*/ 2574131 w 3581400"/>
                  <a:gd name="connsiteY60" fmla="*/ 283369 h 762000"/>
                  <a:gd name="connsiteX61" fmla="*/ 2774156 w 3581400"/>
                  <a:gd name="connsiteY61" fmla="*/ 83344 h 762000"/>
                  <a:gd name="connsiteX62" fmla="*/ 2961799 w 3581400"/>
                  <a:gd name="connsiteY62" fmla="*/ 83344 h 762000"/>
                  <a:gd name="connsiteX63" fmla="*/ 3022759 w 3581400"/>
                  <a:gd name="connsiteY63" fmla="*/ 22384 h 762000"/>
                  <a:gd name="connsiteX64" fmla="*/ 3525679 w 3581400"/>
                  <a:gd name="connsiteY64" fmla="*/ 22384 h 762000"/>
                  <a:gd name="connsiteX65" fmla="*/ 3552349 w 3581400"/>
                  <a:gd name="connsiteY65" fmla="*/ 7144 h 762000"/>
                  <a:gd name="connsiteX66" fmla="*/ 3582829 w 3581400"/>
                  <a:gd name="connsiteY66" fmla="*/ 37624 h 762000"/>
                  <a:gd name="connsiteX67" fmla="*/ 3552349 w 3581400"/>
                  <a:gd name="connsiteY67" fmla="*/ 68104 h 762000"/>
                  <a:gd name="connsiteX68" fmla="*/ 3525679 w 3581400"/>
                  <a:gd name="connsiteY68" fmla="*/ 52864 h 762000"/>
                  <a:gd name="connsiteX69" fmla="*/ 3036094 w 3581400"/>
                  <a:gd name="connsiteY69" fmla="*/ 52864 h 762000"/>
                  <a:gd name="connsiteX70" fmla="*/ 2975134 w 3581400"/>
                  <a:gd name="connsiteY70" fmla="*/ 113824 h 762000"/>
                  <a:gd name="connsiteX71" fmla="*/ 2787491 w 3581400"/>
                  <a:gd name="connsiteY71" fmla="*/ 113824 h 762000"/>
                  <a:gd name="connsiteX72" fmla="*/ 2588419 w 3581400"/>
                  <a:gd name="connsiteY72" fmla="*/ 312896 h 762000"/>
                  <a:gd name="connsiteX73" fmla="*/ 2299811 w 3581400"/>
                  <a:gd name="connsiteY73" fmla="*/ 312896 h 762000"/>
                  <a:gd name="connsiteX74" fmla="*/ 2206466 w 3581400"/>
                  <a:gd name="connsiteY74" fmla="*/ 406241 h 762000"/>
                  <a:gd name="connsiteX75" fmla="*/ 2329339 w 3581400"/>
                  <a:gd name="connsiteY75" fmla="*/ 406241 h 762000"/>
                  <a:gd name="connsiteX76" fmla="*/ 2387441 w 3581400"/>
                  <a:gd name="connsiteY76" fmla="*/ 464344 h 762000"/>
                  <a:gd name="connsiteX77" fmla="*/ 2396014 w 3581400"/>
                  <a:gd name="connsiteY77" fmla="*/ 463391 h 762000"/>
                  <a:gd name="connsiteX78" fmla="*/ 2417921 w 3581400"/>
                  <a:gd name="connsiteY78" fmla="*/ 471964 h 762000"/>
                  <a:gd name="connsiteX79" fmla="*/ 2426494 w 3581400"/>
                  <a:gd name="connsiteY79" fmla="*/ 493871 h 762000"/>
                  <a:gd name="connsiteX80" fmla="*/ 2417921 w 3581400"/>
                  <a:gd name="connsiteY80" fmla="*/ 515779 h 762000"/>
                  <a:gd name="connsiteX81" fmla="*/ 2396014 w 3581400"/>
                  <a:gd name="connsiteY81" fmla="*/ 524351 h 762000"/>
                  <a:gd name="connsiteX82" fmla="*/ 2374106 w 3581400"/>
                  <a:gd name="connsiteY82" fmla="*/ 515779 h 762000"/>
                  <a:gd name="connsiteX83" fmla="*/ 2366486 w 3581400"/>
                  <a:gd name="connsiteY83" fmla="*/ 486251 h 762000"/>
                  <a:gd name="connsiteX84" fmla="*/ 2317909 w 3581400"/>
                  <a:gd name="connsiteY84" fmla="*/ 437674 h 762000"/>
                  <a:gd name="connsiteX85" fmla="*/ 2176939 w 3581400"/>
                  <a:gd name="connsiteY85" fmla="*/ 437674 h 762000"/>
                  <a:gd name="connsiteX86" fmla="*/ 2032159 w 3581400"/>
                  <a:gd name="connsiteY86" fmla="*/ 582454 h 762000"/>
                  <a:gd name="connsiteX87" fmla="*/ 1557814 w 3581400"/>
                  <a:gd name="connsiteY87" fmla="*/ 582454 h 762000"/>
                  <a:gd name="connsiteX88" fmla="*/ 1393984 w 3581400"/>
                  <a:gd name="connsiteY88" fmla="*/ 746284 h 762000"/>
                  <a:gd name="connsiteX89" fmla="*/ 64294 w 3581400"/>
                  <a:gd name="connsiteY89" fmla="*/ 746284 h 762000"/>
                  <a:gd name="connsiteX90" fmla="*/ 37624 w 3581400"/>
                  <a:gd name="connsiteY90" fmla="*/ 761524 h 76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</a:cxnLst>
                <a:rect l="l" t="t" r="r" b="b"/>
                <a:pathLst>
                  <a:path w="3581400" h="762000">
                    <a:moveTo>
                      <a:pt x="37624" y="761524"/>
                    </a:moveTo>
                    <a:cubicBezTo>
                      <a:pt x="20479" y="761524"/>
                      <a:pt x="7144" y="748189"/>
                      <a:pt x="7144" y="731044"/>
                    </a:cubicBezTo>
                    <a:cubicBezTo>
                      <a:pt x="7144" y="713899"/>
                      <a:pt x="20479" y="700564"/>
                      <a:pt x="37624" y="700564"/>
                    </a:cubicBezTo>
                    <a:cubicBezTo>
                      <a:pt x="49054" y="700564"/>
                      <a:pt x="58579" y="706279"/>
                      <a:pt x="64294" y="715804"/>
                    </a:cubicBezTo>
                    <a:lnTo>
                      <a:pt x="1177766" y="715804"/>
                    </a:lnTo>
                    <a:lnTo>
                      <a:pt x="1060609" y="597694"/>
                    </a:lnTo>
                    <a:lnTo>
                      <a:pt x="376714" y="597694"/>
                    </a:lnTo>
                    <a:cubicBezTo>
                      <a:pt x="370999" y="607219"/>
                      <a:pt x="361474" y="612934"/>
                      <a:pt x="350044" y="612934"/>
                    </a:cubicBezTo>
                    <a:cubicBezTo>
                      <a:pt x="332899" y="612934"/>
                      <a:pt x="319564" y="599599"/>
                      <a:pt x="319564" y="582454"/>
                    </a:cubicBezTo>
                    <a:cubicBezTo>
                      <a:pt x="319564" y="565309"/>
                      <a:pt x="332899" y="551974"/>
                      <a:pt x="350044" y="551974"/>
                    </a:cubicBezTo>
                    <a:cubicBezTo>
                      <a:pt x="361474" y="551974"/>
                      <a:pt x="370999" y="557689"/>
                      <a:pt x="376714" y="567214"/>
                    </a:cubicBezTo>
                    <a:lnTo>
                      <a:pt x="804386" y="567214"/>
                    </a:lnTo>
                    <a:lnTo>
                      <a:pt x="755809" y="518636"/>
                    </a:lnTo>
                    <a:lnTo>
                      <a:pt x="469106" y="518636"/>
                    </a:lnTo>
                    <a:cubicBezTo>
                      <a:pt x="463391" y="528161"/>
                      <a:pt x="453866" y="533876"/>
                      <a:pt x="442436" y="533876"/>
                    </a:cubicBezTo>
                    <a:cubicBezTo>
                      <a:pt x="425291" y="533876"/>
                      <a:pt x="411956" y="520541"/>
                      <a:pt x="411956" y="503396"/>
                    </a:cubicBezTo>
                    <a:cubicBezTo>
                      <a:pt x="411956" y="486251"/>
                      <a:pt x="425291" y="472916"/>
                      <a:pt x="442436" y="472916"/>
                    </a:cubicBezTo>
                    <a:cubicBezTo>
                      <a:pt x="453866" y="472916"/>
                      <a:pt x="463391" y="478631"/>
                      <a:pt x="469106" y="488156"/>
                    </a:cubicBezTo>
                    <a:lnTo>
                      <a:pt x="768191" y="488156"/>
                    </a:lnTo>
                    <a:lnTo>
                      <a:pt x="846296" y="566261"/>
                    </a:lnTo>
                    <a:lnTo>
                      <a:pt x="1072039" y="566261"/>
                    </a:lnTo>
                    <a:lnTo>
                      <a:pt x="1219676" y="713899"/>
                    </a:lnTo>
                    <a:lnTo>
                      <a:pt x="1376839" y="713899"/>
                    </a:lnTo>
                    <a:lnTo>
                      <a:pt x="1540669" y="550069"/>
                    </a:lnTo>
                    <a:lnTo>
                      <a:pt x="2015014" y="550069"/>
                    </a:lnTo>
                    <a:lnTo>
                      <a:pt x="2253139" y="311944"/>
                    </a:lnTo>
                    <a:lnTo>
                      <a:pt x="2012156" y="311944"/>
                    </a:lnTo>
                    <a:lnTo>
                      <a:pt x="1900714" y="426244"/>
                    </a:lnTo>
                    <a:lnTo>
                      <a:pt x="1742599" y="426244"/>
                    </a:lnTo>
                    <a:cubicBezTo>
                      <a:pt x="1736884" y="435769"/>
                      <a:pt x="1727359" y="441484"/>
                      <a:pt x="1715929" y="441484"/>
                    </a:cubicBezTo>
                    <a:cubicBezTo>
                      <a:pt x="1698784" y="441484"/>
                      <a:pt x="1685449" y="428149"/>
                      <a:pt x="1685449" y="411004"/>
                    </a:cubicBezTo>
                    <a:cubicBezTo>
                      <a:pt x="1685449" y="393859"/>
                      <a:pt x="1698784" y="380524"/>
                      <a:pt x="1715929" y="380524"/>
                    </a:cubicBezTo>
                    <a:cubicBezTo>
                      <a:pt x="1727359" y="380524"/>
                      <a:pt x="1736884" y="386239"/>
                      <a:pt x="1742599" y="395764"/>
                    </a:cubicBezTo>
                    <a:lnTo>
                      <a:pt x="1888331" y="395764"/>
                    </a:lnTo>
                    <a:lnTo>
                      <a:pt x="1970246" y="313849"/>
                    </a:lnTo>
                    <a:lnTo>
                      <a:pt x="1623536" y="313849"/>
                    </a:lnTo>
                    <a:lnTo>
                      <a:pt x="1400651" y="536734"/>
                    </a:lnTo>
                    <a:cubicBezTo>
                      <a:pt x="1403509" y="547211"/>
                      <a:pt x="1400651" y="558641"/>
                      <a:pt x="1393031" y="566261"/>
                    </a:cubicBezTo>
                    <a:cubicBezTo>
                      <a:pt x="1387316" y="571976"/>
                      <a:pt x="1379696" y="574834"/>
                      <a:pt x="1371124" y="574834"/>
                    </a:cubicBezTo>
                    <a:cubicBezTo>
                      <a:pt x="1362551" y="574834"/>
                      <a:pt x="1354931" y="571976"/>
                      <a:pt x="1349216" y="566261"/>
                    </a:cubicBezTo>
                    <a:cubicBezTo>
                      <a:pt x="1343501" y="560546"/>
                      <a:pt x="1340644" y="552926"/>
                      <a:pt x="1340644" y="544354"/>
                    </a:cubicBezTo>
                    <a:cubicBezTo>
                      <a:pt x="1340644" y="535781"/>
                      <a:pt x="1343501" y="528161"/>
                      <a:pt x="1349216" y="522446"/>
                    </a:cubicBezTo>
                    <a:cubicBezTo>
                      <a:pt x="1354931" y="516731"/>
                      <a:pt x="1362551" y="513874"/>
                      <a:pt x="1371124" y="513874"/>
                    </a:cubicBezTo>
                    <a:cubicBezTo>
                      <a:pt x="1373981" y="513874"/>
                      <a:pt x="1376839" y="513874"/>
                      <a:pt x="1379696" y="514826"/>
                    </a:cubicBezTo>
                    <a:lnTo>
                      <a:pt x="1439704" y="454819"/>
                    </a:lnTo>
                    <a:lnTo>
                      <a:pt x="1025366" y="454819"/>
                    </a:lnTo>
                    <a:lnTo>
                      <a:pt x="988219" y="417671"/>
                    </a:lnTo>
                    <a:cubicBezTo>
                      <a:pt x="985361" y="418624"/>
                      <a:pt x="982504" y="418624"/>
                      <a:pt x="979646" y="418624"/>
                    </a:cubicBezTo>
                    <a:cubicBezTo>
                      <a:pt x="971074" y="418624"/>
                      <a:pt x="963454" y="415766"/>
                      <a:pt x="957739" y="410051"/>
                    </a:cubicBezTo>
                    <a:cubicBezTo>
                      <a:pt x="952024" y="404336"/>
                      <a:pt x="949166" y="396716"/>
                      <a:pt x="949166" y="388144"/>
                    </a:cubicBezTo>
                    <a:cubicBezTo>
                      <a:pt x="949166" y="379571"/>
                      <a:pt x="952024" y="371951"/>
                      <a:pt x="957739" y="366236"/>
                    </a:cubicBezTo>
                    <a:cubicBezTo>
                      <a:pt x="963454" y="360521"/>
                      <a:pt x="971074" y="357664"/>
                      <a:pt x="979646" y="357664"/>
                    </a:cubicBezTo>
                    <a:cubicBezTo>
                      <a:pt x="988219" y="357664"/>
                      <a:pt x="995839" y="360521"/>
                      <a:pt x="1001554" y="366236"/>
                    </a:cubicBezTo>
                    <a:cubicBezTo>
                      <a:pt x="1009174" y="373856"/>
                      <a:pt x="1012031" y="385286"/>
                      <a:pt x="1009174" y="395764"/>
                    </a:cubicBezTo>
                    <a:lnTo>
                      <a:pt x="1037749" y="424339"/>
                    </a:lnTo>
                    <a:lnTo>
                      <a:pt x="1470184" y="424339"/>
                    </a:lnTo>
                    <a:lnTo>
                      <a:pt x="1611154" y="283369"/>
                    </a:lnTo>
                    <a:lnTo>
                      <a:pt x="2285524" y="283369"/>
                    </a:lnTo>
                    <a:lnTo>
                      <a:pt x="2289334" y="279559"/>
                    </a:lnTo>
                    <a:lnTo>
                      <a:pt x="2294096" y="283369"/>
                    </a:lnTo>
                    <a:lnTo>
                      <a:pt x="2574131" y="283369"/>
                    </a:lnTo>
                    <a:lnTo>
                      <a:pt x="2774156" y="83344"/>
                    </a:lnTo>
                    <a:lnTo>
                      <a:pt x="2961799" y="83344"/>
                    </a:lnTo>
                    <a:lnTo>
                      <a:pt x="3022759" y="22384"/>
                    </a:lnTo>
                    <a:lnTo>
                      <a:pt x="3525679" y="22384"/>
                    </a:lnTo>
                    <a:cubicBezTo>
                      <a:pt x="3531394" y="12859"/>
                      <a:pt x="3540919" y="7144"/>
                      <a:pt x="3552349" y="7144"/>
                    </a:cubicBezTo>
                    <a:cubicBezTo>
                      <a:pt x="3569494" y="7144"/>
                      <a:pt x="3582829" y="20479"/>
                      <a:pt x="3582829" y="37624"/>
                    </a:cubicBezTo>
                    <a:cubicBezTo>
                      <a:pt x="3582829" y="54769"/>
                      <a:pt x="3569494" y="68104"/>
                      <a:pt x="3552349" y="68104"/>
                    </a:cubicBezTo>
                    <a:cubicBezTo>
                      <a:pt x="3540919" y="68104"/>
                      <a:pt x="3531394" y="62389"/>
                      <a:pt x="3525679" y="52864"/>
                    </a:cubicBezTo>
                    <a:lnTo>
                      <a:pt x="3036094" y="52864"/>
                    </a:lnTo>
                    <a:lnTo>
                      <a:pt x="2975134" y="113824"/>
                    </a:lnTo>
                    <a:lnTo>
                      <a:pt x="2787491" y="113824"/>
                    </a:lnTo>
                    <a:lnTo>
                      <a:pt x="2588419" y="312896"/>
                    </a:lnTo>
                    <a:lnTo>
                      <a:pt x="2299811" y="312896"/>
                    </a:lnTo>
                    <a:lnTo>
                      <a:pt x="2206466" y="406241"/>
                    </a:lnTo>
                    <a:lnTo>
                      <a:pt x="2329339" y="406241"/>
                    </a:lnTo>
                    <a:lnTo>
                      <a:pt x="2387441" y="464344"/>
                    </a:lnTo>
                    <a:cubicBezTo>
                      <a:pt x="2390299" y="463391"/>
                      <a:pt x="2393156" y="463391"/>
                      <a:pt x="2396014" y="463391"/>
                    </a:cubicBezTo>
                    <a:cubicBezTo>
                      <a:pt x="2404586" y="463391"/>
                      <a:pt x="2412206" y="466249"/>
                      <a:pt x="2417921" y="471964"/>
                    </a:cubicBezTo>
                    <a:cubicBezTo>
                      <a:pt x="2423636" y="477679"/>
                      <a:pt x="2426494" y="485299"/>
                      <a:pt x="2426494" y="493871"/>
                    </a:cubicBezTo>
                    <a:cubicBezTo>
                      <a:pt x="2426494" y="502444"/>
                      <a:pt x="2423636" y="510064"/>
                      <a:pt x="2417921" y="515779"/>
                    </a:cubicBezTo>
                    <a:cubicBezTo>
                      <a:pt x="2412206" y="521494"/>
                      <a:pt x="2404586" y="524351"/>
                      <a:pt x="2396014" y="524351"/>
                    </a:cubicBezTo>
                    <a:cubicBezTo>
                      <a:pt x="2387441" y="524351"/>
                      <a:pt x="2379821" y="521494"/>
                      <a:pt x="2374106" y="515779"/>
                    </a:cubicBezTo>
                    <a:cubicBezTo>
                      <a:pt x="2366486" y="508159"/>
                      <a:pt x="2363629" y="496729"/>
                      <a:pt x="2366486" y="486251"/>
                    </a:cubicBezTo>
                    <a:lnTo>
                      <a:pt x="2317909" y="437674"/>
                    </a:lnTo>
                    <a:lnTo>
                      <a:pt x="2176939" y="437674"/>
                    </a:lnTo>
                    <a:lnTo>
                      <a:pt x="2032159" y="582454"/>
                    </a:lnTo>
                    <a:lnTo>
                      <a:pt x="1557814" y="582454"/>
                    </a:lnTo>
                    <a:lnTo>
                      <a:pt x="1393984" y="746284"/>
                    </a:lnTo>
                    <a:lnTo>
                      <a:pt x="64294" y="746284"/>
                    </a:lnTo>
                    <a:cubicBezTo>
                      <a:pt x="59531" y="754856"/>
                      <a:pt x="49054" y="761524"/>
                      <a:pt x="37624" y="76152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1" name="Freeform: Shape 210">
                <a:extLst>
                  <a:ext uri="{FF2B5EF4-FFF2-40B4-BE49-F238E27FC236}">
                    <a16:creationId xmlns:a16="http://schemas.microsoft.com/office/drawing/2014/main" id="{8B0957CE-252E-43B9-B05C-E467062431CB}"/>
                  </a:ext>
                </a:extLst>
              </p:cNvPr>
              <p:cNvSpPr/>
              <p:nvPr/>
            </p:nvSpPr>
            <p:spPr>
              <a:xfrm>
                <a:off x="8190407" y="1590385"/>
                <a:ext cx="3562350" cy="742950"/>
              </a:xfrm>
              <a:custGeom>
                <a:avLst/>
                <a:gdLst>
                  <a:gd name="connsiteX0" fmla="*/ 2567464 w 3562350"/>
                  <a:gd name="connsiteY0" fmla="*/ 282416 h 742950"/>
                  <a:gd name="connsiteX1" fmla="*/ 2279809 w 3562350"/>
                  <a:gd name="connsiteY1" fmla="*/ 282416 h 742950"/>
                  <a:gd name="connsiteX2" fmla="*/ 2278856 w 3562350"/>
                  <a:gd name="connsiteY2" fmla="*/ 281464 h 742950"/>
                  <a:gd name="connsiteX3" fmla="*/ 2277904 w 3562350"/>
                  <a:gd name="connsiteY3" fmla="*/ 282416 h 742950"/>
                  <a:gd name="connsiteX4" fmla="*/ 1603534 w 3562350"/>
                  <a:gd name="connsiteY4" fmla="*/ 282416 h 742950"/>
                  <a:gd name="connsiteX5" fmla="*/ 1461611 w 3562350"/>
                  <a:gd name="connsiteY5" fmla="*/ 424339 h 742950"/>
                  <a:gd name="connsiteX6" fmla="*/ 1021556 w 3562350"/>
                  <a:gd name="connsiteY6" fmla="*/ 424339 h 742950"/>
                  <a:gd name="connsiteX7" fmla="*/ 986314 w 3562350"/>
                  <a:gd name="connsiteY7" fmla="*/ 389096 h 742950"/>
                  <a:gd name="connsiteX8" fmla="*/ 982504 w 3562350"/>
                  <a:gd name="connsiteY8" fmla="*/ 363379 h 742950"/>
                  <a:gd name="connsiteX9" fmla="*/ 952024 w 3562350"/>
                  <a:gd name="connsiteY9" fmla="*/ 363379 h 742950"/>
                  <a:gd name="connsiteX10" fmla="*/ 952024 w 3562350"/>
                  <a:gd name="connsiteY10" fmla="*/ 392906 h 742950"/>
                  <a:gd name="connsiteX11" fmla="*/ 977741 w 3562350"/>
                  <a:gd name="connsiteY11" fmla="*/ 396716 h 742950"/>
                  <a:gd name="connsiteX12" fmla="*/ 1016794 w 3562350"/>
                  <a:gd name="connsiteY12" fmla="*/ 435769 h 742950"/>
                  <a:gd name="connsiteX13" fmla="*/ 1450181 w 3562350"/>
                  <a:gd name="connsiteY13" fmla="*/ 435769 h 742950"/>
                  <a:gd name="connsiteX14" fmla="*/ 1370171 w 3562350"/>
                  <a:gd name="connsiteY14" fmla="*/ 515779 h 742950"/>
                  <a:gd name="connsiteX15" fmla="*/ 1344454 w 3562350"/>
                  <a:gd name="connsiteY15" fmla="*/ 519589 h 742950"/>
                  <a:gd name="connsiteX16" fmla="*/ 1344454 w 3562350"/>
                  <a:gd name="connsiteY16" fmla="*/ 549116 h 742950"/>
                  <a:gd name="connsiteX17" fmla="*/ 1373981 w 3562350"/>
                  <a:gd name="connsiteY17" fmla="*/ 549116 h 742950"/>
                  <a:gd name="connsiteX18" fmla="*/ 1377791 w 3562350"/>
                  <a:gd name="connsiteY18" fmla="*/ 523399 h 742950"/>
                  <a:gd name="connsiteX19" fmla="*/ 1608296 w 3562350"/>
                  <a:gd name="connsiteY19" fmla="*/ 292894 h 742950"/>
                  <a:gd name="connsiteX20" fmla="*/ 1982629 w 3562350"/>
                  <a:gd name="connsiteY20" fmla="*/ 292894 h 742950"/>
                  <a:gd name="connsiteX21" fmla="*/ 1881664 w 3562350"/>
                  <a:gd name="connsiteY21" fmla="*/ 393859 h 742950"/>
                  <a:gd name="connsiteX22" fmla="*/ 1726406 w 3562350"/>
                  <a:gd name="connsiteY22" fmla="*/ 393859 h 742950"/>
                  <a:gd name="connsiteX23" fmla="*/ 1706404 w 3562350"/>
                  <a:gd name="connsiteY23" fmla="*/ 378619 h 742950"/>
                  <a:gd name="connsiteX24" fmla="*/ 1685449 w 3562350"/>
                  <a:gd name="connsiteY24" fmla="*/ 399574 h 742950"/>
                  <a:gd name="connsiteX25" fmla="*/ 1706404 w 3562350"/>
                  <a:gd name="connsiteY25" fmla="*/ 420529 h 742950"/>
                  <a:gd name="connsiteX26" fmla="*/ 1726406 w 3562350"/>
                  <a:gd name="connsiteY26" fmla="*/ 405289 h 742950"/>
                  <a:gd name="connsiteX27" fmla="*/ 1886426 w 3562350"/>
                  <a:gd name="connsiteY27" fmla="*/ 405289 h 742950"/>
                  <a:gd name="connsiteX28" fmla="*/ 1998821 w 3562350"/>
                  <a:gd name="connsiteY28" fmla="*/ 292894 h 742950"/>
                  <a:gd name="connsiteX29" fmla="*/ 2267426 w 3562350"/>
                  <a:gd name="connsiteY29" fmla="*/ 292894 h 742950"/>
                  <a:gd name="connsiteX30" fmla="*/ 2010251 w 3562350"/>
                  <a:gd name="connsiteY30" fmla="*/ 550069 h 742950"/>
                  <a:gd name="connsiteX31" fmla="*/ 1535906 w 3562350"/>
                  <a:gd name="connsiteY31" fmla="*/ 550069 h 742950"/>
                  <a:gd name="connsiteX32" fmla="*/ 1372076 w 3562350"/>
                  <a:gd name="connsiteY32" fmla="*/ 713899 h 742950"/>
                  <a:gd name="connsiteX33" fmla="*/ 1207294 w 3562350"/>
                  <a:gd name="connsiteY33" fmla="*/ 713899 h 742950"/>
                  <a:gd name="connsiteX34" fmla="*/ 1059656 w 3562350"/>
                  <a:gd name="connsiteY34" fmla="*/ 566261 h 742950"/>
                  <a:gd name="connsiteX35" fmla="*/ 833914 w 3562350"/>
                  <a:gd name="connsiteY35" fmla="*/ 566261 h 742950"/>
                  <a:gd name="connsiteX36" fmla="*/ 833914 w 3562350"/>
                  <a:gd name="connsiteY36" fmla="*/ 566261 h 742950"/>
                  <a:gd name="connsiteX37" fmla="*/ 755809 w 3562350"/>
                  <a:gd name="connsiteY37" fmla="*/ 488156 h 742950"/>
                  <a:gd name="connsiteX38" fmla="*/ 453866 w 3562350"/>
                  <a:gd name="connsiteY38" fmla="*/ 488156 h 742950"/>
                  <a:gd name="connsiteX39" fmla="*/ 433864 w 3562350"/>
                  <a:gd name="connsiteY39" fmla="*/ 472916 h 742950"/>
                  <a:gd name="connsiteX40" fmla="*/ 412909 w 3562350"/>
                  <a:gd name="connsiteY40" fmla="*/ 493871 h 742950"/>
                  <a:gd name="connsiteX41" fmla="*/ 433864 w 3562350"/>
                  <a:gd name="connsiteY41" fmla="*/ 514826 h 742950"/>
                  <a:gd name="connsiteX42" fmla="*/ 453866 w 3562350"/>
                  <a:gd name="connsiteY42" fmla="*/ 499586 h 742950"/>
                  <a:gd name="connsiteX43" fmla="*/ 750094 w 3562350"/>
                  <a:gd name="connsiteY43" fmla="*/ 499586 h 742950"/>
                  <a:gd name="connsiteX44" fmla="*/ 817721 w 3562350"/>
                  <a:gd name="connsiteY44" fmla="*/ 567214 h 742950"/>
                  <a:gd name="connsiteX45" fmla="*/ 360521 w 3562350"/>
                  <a:gd name="connsiteY45" fmla="*/ 567214 h 742950"/>
                  <a:gd name="connsiteX46" fmla="*/ 340519 w 3562350"/>
                  <a:gd name="connsiteY46" fmla="*/ 551974 h 742950"/>
                  <a:gd name="connsiteX47" fmla="*/ 319564 w 3562350"/>
                  <a:gd name="connsiteY47" fmla="*/ 572929 h 742950"/>
                  <a:gd name="connsiteX48" fmla="*/ 340519 w 3562350"/>
                  <a:gd name="connsiteY48" fmla="*/ 593884 h 742950"/>
                  <a:gd name="connsiteX49" fmla="*/ 360521 w 3562350"/>
                  <a:gd name="connsiteY49" fmla="*/ 578644 h 742950"/>
                  <a:gd name="connsiteX50" fmla="*/ 1054894 w 3562350"/>
                  <a:gd name="connsiteY50" fmla="*/ 578644 h 742950"/>
                  <a:gd name="connsiteX51" fmla="*/ 1191101 w 3562350"/>
                  <a:gd name="connsiteY51" fmla="*/ 714851 h 742950"/>
                  <a:gd name="connsiteX52" fmla="*/ 48101 w 3562350"/>
                  <a:gd name="connsiteY52" fmla="*/ 714851 h 742950"/>
                  <a:gd name="connsiteX53" fmla="*/ 28099 w 3562350"/>
                  <a:gd name="connsiteY53" fmla="*/ 699611 h 742950"/>
                  <a:gd name="connsiteX54" fmla="*/ 7144 w 3562350"/>
                  <a:gd name="connsiteY54" fmla="*/ 720566 h 742950"/>
                  <a:gd name="connsiteX55" fmla="*/ 28099 w 3562350"/>
                  <a:gd name="connsiteY55" fmla="*/ 741521 h 742950"/>
                  <a:gd name="connsiteX56" fmla="*/ 48101 w 3562350"/>
                  <a:gd name="connsiteY56" fmla="*/ 726281 h 742950"/>
                  <a:gd name="connsiteX57" fmla="*/ 1376839 w 3562350"/>
                  <a:gd name="connsiteY57" fmla="*/ 726281 h 742950"/>
                  <a:gd name="connsiteX58" fmla="*/ 1540669 w 3562350"/>
                  <a:gd name="connsiteY58" fmla="*/ 561499 h 742950"/>
                  <a:gd name="connsiteX59" fmla="*/ 2015014 w 3562350"/>
                  <a:gd name="connsiteY59" fmla="*/ 561499 h 742950"/>
                  <a:gd name="connsiteX60" fmla="*/ 2159794 w 3562350"/>
                  <a:gd name="connsiteY60" fmla="*/ 417671 h 742950"/>
                  <a:gd name="connsiteX61" fmla="*/ 2308384 w 3562350"/>
                  <a:gd name="connsiteY61" fmla="*/ 417671 h 742950"/>
                  <a:gd name="connsiteX62" fmla="*/ 2364581 w 3562350"/>
                  <a:gd name="connsiteY62" fmla="*/ 473869 h 742950"/>
                  <a:gd name="connsiteX63" fmla="*/ 2368391 w 3562350"/>
                  <a:gd name="connsiteY63" fmla="*/ 499586 h 742950"/>
                  <a:gd name="connsiteX64" fmla="*/ 2397919 w 3562350"/>
                  <a:gd name="connsiteY64" fmla="*/ 499586 h 742950"/>
                  <a:gd name="connsiteX65" fmla="*/ 2397919 w 3562350"/>
                  <a:gd name="connsiteY65" fmla="*/ 470059 h 742950"/>
                  <a:gd name="connsiteX66" fmla="*/ 2372201 w 3562350"/>
                  <a:gd name="connsiteY66" fmla="*/ 466249 h 742950"/>
                  <a:gd name="connsiteX67" fmla="*/ 2313146 w 3562350"/>
                  <a:gd name="connsiteY67" fmla="*/ 407194 h 742950"/>
                  <a:gd name="connsiteX68" fmla="*/ 2170271 w 3562350"/>
                  <a:gd name="connsiteY68" fmla="*/ 407194 h 742950"/>
                  <a:gd name="connsiteX69" fmla="*/ 2283619 w 3562350"/>
                  <a:gd name="connsiteY69" fmla="*/ 293846 h 742950"/>
                  <a:gd name="connsiteX70" fmla="*/ 2572226 w 3562350"/>
                  <a:gd name="connsiteY70" fmla="*/ 293846 h 742950"/>
                  <a:gd name="connsiteX71" fmla="*/ 2771299 w 3562350"/>
                  <a:gd name="connsiteY71" fmla="*/ 94774 h 742950"/>
                  <a:gd name="connsiteX72" fmla="*/ 2959894 w 3562350"/>
                  <a:gd name="connsiteY72" fmla="*/ 94774 h 742950"/>
                  <a:gd name="connsiteX73" fmla="*/ 3020854 w 3562350"/>
                  <a:gd name="connsiteY73" fmla="*/ 33814 h 742950"/>
                  <a:gd name="connsiteX74" fmla="*/ 3520916 w 3562350"/>
                  <a:gd name="connsiteY74" fmla="*/ 33814 h 742950"/>
                  <a:gd name="connsiteX75" fmla="*/ 3540919 w 3562350"/>
                  <a:gd name="connsiteY75" fmla="*/ 49054 h 742950"/>
                  <a:gd name="connsiteX76" fmla="*/ 3561874 w 3562350"/>
                  <a:gd name="connsiteY76" fmla="*/ 28099 h 742950"/>
                  <a:gd name="connsiteX77" fmla="*/ 3540919 w 3562350"/>
                  <a:gd name="connsiteY77" fmla="*/ 7144 h 742950"/>
                  <a:gd name="connsiteX78" fmla="*/ 3520916 w 3562350"/>
                  <a:gd name="connsiteY78" fmla="*/ 22384 h 742950"/>
                  <a:gd name="connsiteX79" fmla="*/ 3016091 w 3562350"/>
                  <a:gd name="connsiteY79" fmla="*/ 22384 h 742950"/>
                  <a:gd name="connsiteX80" fmla="*/ 2955131 w 3562350"/>
                  <a:gd name="connsiteY80" fmla="*/ 83344 h 742950"/>
                  <a:gd name="connsiteX81" fmla="*/ 2767489 w 3562350"/>
                  <a:gd name="connsiteY81" fmla="*/ 83344 h 742950"/>
                  <a:gd name="connsiteX82" fmla="*/ 2567464 w 3562350"/>
                  <a:gd name="connsiteY82" fmla="*/ 282416 h 742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</a:cxnLst>
                <a:rect l="l" t="t" r="r" b="b"/>
                <a:pathLst>
                  <a:path w="3562350" h="742950">
                    <a:moveTo>
                      <a:pt x="2567464" y="282416"/>
                    </a:moveTo>
                    <a:lnTo>
                      <a:pt x="2279809" y="282416"/>
                    </a:lnTo>
                    <a:lnTo>
                      <a:pt x="2278856" y="281464"/>
                    </a:lnTo>
                    <a:lnTo>
                      <a:pt x="2277904" y="282416"/>
                    </a:lnTo>
                    <a:lnTo>
                      <a:pt x="1603534" y="282416"/>
                    </a:lnTo>
                    <a:lnTo>
                      <a:pt x="1461611" y="424339"/>
                    </a:lnTo>
                    <a:lnTo>
                      <a:pt x="1021556" y="424339"/>
                    </a:lnTo>
                    <a:lnTo>
                      <a:pt x="986314" y="389096"/>
                    </a:lnTo>
                    <a:cubicBezTo>
                      <a:pt x="991076" y="381476"/>
                      <a:pt x="990124" y="370999"/>
                      <a:pt x="982504" y="363379"/>
                    </a:cubicBezTo>
                    <a:cubicBezTo>
                      <a:pt x="973931" y="354806"/>
                      <a:pt x="960596" y="354806"/>
                      <a:pt x="952024" y="363379"/>
                    </a:cubicBezTo>
                    <a:cubicBezTo>
                      <a:pt x="943451" y="371951"/>
                      <a:pt x="943451" y="385286"/>
                      <a:pt x="952024" y="392906"/>
                    </a:cubicBezTo>
                    <a:cubicBezTo>
                      <a:pt x="958691" y="399574"/>
                      <a:pt x="969169" y="400526"/>
                      <a:pt x="977741" y="396716"/>
                    </a:cubicBezTo>
                    <a:lnTo>
                      <a:pt x="1016794" y="435769"/>
                    </a:lnTo>
                    <a:lnTo>
                      <a:pt x="1450181" y="435769"/>
                    </a:lnTo>
                    <a:lnTo>
                      <a:pt x="1370171" y="515779"/>
                    </a:lnTo>
                    <a:cubicBezTo>
                      <a:pt x="1362551" y="511016"/>
                      <a:pt x="1352074" y="511969"/>
                      <a:pt x="1344454" y="519589"/>
                    </a:cubicBezTo>
                    <a:cubicBezTo>
                      <a:pt x="1335881" y="528161"/>
                      <a:pt x="1335881" y="541496"/>
                      <a:pt x="1344454" y="549116"/>
                    </a:cubicBezTo>
                    <a:cubicBezTo>
                      <a:pt x="1353026" y="557689"/>
                      <a:pt x="1366361" y="557689"/>
                      <a:pt x="1373981" y="549116"/>
                    </a:cubicBezTo>
                    <a:cubicBezTo>
                      <a:pt x="1380649" y="542449"/>
                      <a:pt x="1381601" y="531971"/>
                      <a:pt x="1377791" y="523399"/>
                    </a:cubicBezTo>
                    <a:lnTo>
                      <a:pt x="1608296" y="292894"/>
                    </a:lnTo>
                    <a:lnTo>
                      <a:pt x="1982629" y="292894"/>
                    </a:lnTo>
                    <a:lnTo>
                      <a:pt x="1881664" y="393859"/>
                    </a:lnTo>
                    <a:lnTo>
                      <a:pt x="1726406" y="393859"/>
                    </a:lnTo>
                    <a:cubicBezTo>
                      <a:pt x="1723549" y="385286"/>
                      <a:pt x="1715929" y="378619"/>
                      <a:pt x="1706404" y="378619"/>
                    </a:cubicBezTo>
                    <a:cubicBezTo>
                      <a:pt x="1694974" y="378619"/>
                      <a:pt x="1685449" y="388144"/>
                      <a:pt x="1685449" y="399574"/>
                    </a:cubicBezTo>
                    <a:cubicBezTo>
                      <a:pt x="1685449" y="411004"/>
                      <a:pt x="1694974" y="420529"/>
                      <a:pt x="1706404" y="420529"/>
                    </a:cubicBezTo>
                    <a:cubicBezTo>
                      <a:pt x="1715929" y="420529"/>
                      <a:pt x="1724501" y="413861"/>
                      <a:pt x="1726406" y="405289"/>
                    </a:cubicBezTo>
                    <a:lnTo>
                      <a:pt x="1886426" y="405289"/>
                    </a:lnTo>
                    <a:lnTo>
                      <a:pt x="1998821" y="292894"/>
                    </a:lnTo>
                    <a:lnTo>
                      <a:pt x="2267426" y="292894"/>
                    </a:lnTo>
                    <a:lnTo>
                      <a:pt x="2010251" y="550069"/>
                    </a:lnTo>
                    <a:lnTo>
                      <a:pt x="1535906" y="550069"/>
                    </a:lnTo>
                    <a:lnTo>
                      <a:pt x="1372076" y="713899"/>
                    </a:lnTo>
                    <a:lnTo>
                      <a:pt x="1207294" y="713899"/>
                    </a:lnTo>
                    <a:lnTo>
                      <a:pt x="1059656" y="566261"/>
                    </a:lnTo>
                    <a:lnTo>
                      <a:pt x="833914" y="566261"/>
                    </a:lnTo>
                    <a:lnTo>
                      <a:pt x="833914" y="566261"/>
                    </a:lnTo>
                    <a:lnTo>
                      <a:pt x="755809" y="488156"/>
                    </a:lnTo>
                    <a:lnTo>
                      <a:pt x="453866" y="488156"/>
                    </a:lnTo>
                    <a:cubicBezTo>
                      <a:pt x="451009" y="479584"/>
                      <a:pt x="443389" y="472916"/>
                      <a:pt x="433864" y="472916"/>
                    </a:cubicBezTo>
                    <a:cubicBezTo>
                      <a:pt x="422434" y="472916"/>
                      <a:pt x="412909" y="482441"/>
                      <a:pt x="412909" y="493871"/>
                    </a:cubicBezTo>
                    <a:cubicBezTo>
                      <a:pt x="412909" y="505301"/>
                      <a:pt x="422434" y="514826"/>
                      <a:pt x="433864" y="514826"/>
                    </a:cubicBezTo>
                    <a:cubicBezTo>
                      <a:pt x="443389" y="514826"/>
                      <a:pt x="451961" y="508159"/>
                      <a:pt x="453866" y="499586"/>
                    </a:cubicBezTo>
                    <a:lnTo>
                      <a:pt x="750094" y="499586"/>
                    </a:lnTo>
                    <a:lnTo>
                      <a:pt x="817721" y="567214"/>
                    </a:lnTo>
                    <a:lnTo>
                      <a:pt x="360521" y="567214"/>
                    </a:lnTo>
                    <a:cubicBezTo>
                      <a:pt x="357664" y="558641"/>
                      <a:pt x="350044" y="551974"/>
                      <a:pt x="340519" y="551974"/>
                    </a:cubicBezTo>
                    <a:cubicBezTo>
                      <a:pt x="329089" y="551974"/>
                      <a:pt x="319564" y="561499"/>
                      <a:pt x="319564" y="572929"/>
                    </a:cubicBezTo>
                    <a:cubicBezTo>
                      <a:pt x="319564" y="584359"/>
                      <a:pt x="329089" y="593884"/>
                      <a:pt x="340519" y="593884"/>
                    </a:cubicBezTo>
                    <a:cubicBezTo>
                      <a:pt x="350044" y="593884"/>
                      <a:pt x="358616" y="587216"/>
                      <a:pt x="360521" y="578644"/>
                    </a:cubicBezTo>
                    <a:lnTo>
                      <a:pt x="1054894" y="578644"/>
                    </a:lnTo>
                    <a:lnTo>
                      <a:pt x="1191101" y="714851"/>
                    </a:lnTo>
                    <a:lnTo>
                      <a:pt x="48101" y="714851"/>
                    </a:lnTo>
                    <a:cubicBezTo>
                      <a:pt x="45244" y="706279"/>
                      <a:pt x="37624" y="699611"/>
                      <a:pt x="28099" y="699611"/>
                    </a:cubicBezTo>
                    <a:cubicBezTo>
                      <a:pt x="16669" y="699611"/>
                      <a:pt x="7144" y="709136"/>
                      <a:pt x="7144" y="720566"/>
                    </a:cubicBezTo>
                    <a:cubicBezTo>
                      <a:pt x="7144" y="731996"/>
                      <a:pt x="16669" y="741521"/>
                      <a:pt x="28099" y="741521"/>
                    </a:cubicBezTo>
                    <a:cubicBezTo>
                      <a:pt x="37624" y="741521"/>
                      <a:pt x="46196" y="734854"/>
                      <a:pt x="48101" y="726281"/>
                    </a:cubicBezTo>
                    <a:lnTo>
                      <a:pt x="1376839" y="726281"/>
                    </a:lnTo>
                    <a:lnTo>
                      <a:pt x="1540669" y="561499"/>
                    </a:lnTo>
                    <a:lnTo>
                      <a:pt x="2015014" y="561499"/>
                    </a:lnTo>
                    <a:lnTo>
                      <a:pt x="2159794" y="417671"/>
                    </a:lnTo>
                    <a:lnTo>
                      <a:pt x="2308384" y="417671"/>
                    </a:lnTo>
                    <a:lnTo>
                      <a:pt x="2364581" y="473869"/>
                    </a:lnTo>
                    <a:cubicBezTo>
                      <a:pt x="2359819" y="481489"/>
                      <a:pt x="2360771" y="491966"/>
                      <a:pt x="2368391" y="499586"/>
                    </a:cubicBezTo>
                    <a:cubicBezTo>
                      <a:pt x="2376964" y="508159"/>
                      <a:pt x="2390299" y="508159"/>
                      <a:pt x="2397919" y="499586"/>
                    </a:cubicBezTo>
                    <a:cubicBezTo>
                      <a:pt x="2406491" y="491014"/>
                      <a:pt x="2406491" y="477679"/>
                      <a:pt x="2397919" y="470059"/>
                    </a:cubicBezTo>
                    <a:cubicBezTo>
                      <a:pt x="2391251" y="463391"/>
                      <a:pt x="2380774" y="462439"/>
                      <a:pt x="2372201" y="466249"/>
                    </a:cubicBezTo>
                    <a:lnTo>
                      <a:pt x="2313146" y="407194"/>
                    </a:lnTo>
                    <a:lnTo>
                      <a:pt x="2170271" y="407194"/>
                    </a:lnTo>
                    <a:lnTo>
                      <a:pt x="2283619" y="293846"/>
                    </a:lnTo>
                    <a:lnTo>
                      <a:pt x="2572226" y="293846"/>
                    </a:lnTo>
                    <a:lnTo>
                      <a:pt x="2771299" y="94774"/>
                    </a:lnTo>
                    <a:lnTo>
                      <a:pt x="2959894" y="94774"/>
                    </a:lnTo>
                    <a:lnTo>
                      <a:pt x="3020854" y="33814"/>
                    </a:lnTo>
                    <a:lnTo>
                      <a:pt x="3520916" y="33814"/>
                    </a:lnTo>
                    <a:cubicBezTo>
                      <a:pt x="3523774" y="42386"/>
                      <a:pt x="3531394" y="49054"/>
                      <a:pt x="3540919" y="49054"/>
                    </a:cubicBezTo>
                    <a:cubicBezTo>
                      <a:pt x="3552349" y="49054"/>
                      <a:pt x="3561874" y="39529"/>
                      <a:pt x="3561874" y="28099"/>
                    </a:cubicBezTo>
                    <a:cubicBezTo>
                      <a:pt x="3561874" y="16669"/>
                      <a:pt x="3552349" y="7144"/>
                      <a:pt x="3540919" y="7144"/>
                    </a:cubicBezTo>
                    <a:cubicBezTo>
                      <a:pt x="3531394" y="7144"/>
                      <a:pt x="3522821" y="13811"/>
                      <a:pt x="3520916" y="22384"/>
                    </a:cubicBezTo>
                    <a:lnTo>
                      <a:pt x="3016091" y="22384"/>
                    </a:lnTo>
                    <a:lnTo>
                      <a:pt x="2955131" y="83344"/>
                    </a:lnTo>
                    <a:lnTo>
                      <a:pt x="2767489" y="83344"/>
                    </a:lnTo>
                    <a:lnTo>
                      <a:pt x="2567464" y="2824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2" name="Freeform: Shape 211">
                <a:extLst>
                  <a:ext uri="{FF2B5EF4-FFF2-40B4-BE49-F238E27FC236}">
                    <a16:creationId xmlns:a16="http://schemas.microsoft.com/office/drawing/2014/main" id="{6F73D7B8-5FF8-4CDE-863D-912A2F210B87}"/>
                  </a:ext>
                </a:extLst>
              </p:cNvPr>
              <p:cNvSpPr/>
              <p:nvPr/>
            </p:nvSpPr>
            <p:spPr>
              <a:xfrm>
                <a:off x="7533181" y="1351306"/>
                <a:ext cx="3552825" cy="771525"/>
              </a:xfrm>
              <a:custGeom>
                <a:avLst/>
                <a:gdLst>
                  <a:gd name="connsiteX0" fmla="*/ 271939 w 3552825"/>
                  <a:gd name="connsiteY0" fmla="*/ 772954 h 771525"/>
                  <a:gd name="connsiteX1" fmla="*/ 241459 w 3552825"/>
                  <a:gd name="connsiteY1" fmla="*/ 742474 h 771525"/>
                  <a:gd name="connsiteX2" fmla="*/ 271939 w 3552825"/>
                  <a:gd name="connsiteY2" fmla="*/ 711994 h 771525"/>
                  <a:gd name="connsiteX3" fmla="*/ 298609 w 3552825"/>
                  <a:gd name="connsiteY3" fmla="*/ 727234 h 771525"/>
                  <a:gd name="connsiteX4" fmla="*/ 817721 w 3552825"/>
                  <a:gd name="connsiteY4" fmla="*/ 727234 h 771525"/>
                  <a:gd name="connsiteX5" fmla="*/ 890111 w 3552825"/>
                  <a:gd name="connsiteY5" fmla="*/ 653891 h 771525"/>
                  <a:gd name="connsiteX6" fmla="*/ 64294 w 3552825"/>
                  <a:gd name="connsiteY6" fmla="*/ 653891 h 771525"/>
                  <a:gd name="connsiteX7" fmla="*/ 37624 w 3552825"/>
                  <a:gd name="connsiteY7" fmla="*/ 669131 h 771525"/>
                  <a:gd name="connsiteX8" fmla="*/ 7144 w 3552825"/>
                  <a:gd name="connsiteY8" fmla="*/ 638651 h 771525"/>
                  <a:gd name="connsiteX9" fmla="*/ 37624 w 3552825"/>
                  <a:gd name="connsiteY9" fmla="*/ 608171 h 771525"/>
                  <a:gd name="connsiteX10" fmla="*/ 64294 w 3552825"/>
                  <a:gd name="connsiteY10" fmla="*/ 623411 h 771525"/>
                  <a:gd name="connsiteX11" fmla="*/ 1397794 w 3552825"/>
                  <a:gd name="connsiteY11" fmla="*/ 623411 h 771525"/>
                  <a:gd name="connsiteX12" fmla="*/ 1762601 w 3552825"/>
                  <a:gd name="connsiteY12" fmla="*/ 258604 h 771525"/>
                  <a:gd name="connsiteX13" fmla="*/ 2255044 w 3552825"/>
                  <a:gd name="connsiteY13" fmla="*/ 258604 h 771525"/>
                  <a:gd name="connsiteX14" fmla="*/ 2179796 w 3552825"/>
                  <a:gd name="connsiteY14" fmla="*/ 183356 h 771525"/>
                  <a:gd name="connsiteX15" fmla="*/ 1637824 w 3552825"/>
                  <a:gd name="connsiteY15" fmla="*/ 183356 h 771525"/>
                  <a:gd name="connsiteX16" fmla="*/ 1289209 w 3552825"/>
                  <a:gd name="connsiteY16" fmla="*/ 531971 h 771525"/>
                  <a:gd name="connsiteX17" fmla="*/ 803434 w 3552825"/>
                  <a:gd name="connsiteY17" fmla="*/ 531971 h 771525"/>
                  <a:gd name="connsiteX18" fmla="*/ 776764 w 3552825"/>
                  <a:gd name="connsiteY18" fmla="*/ 547211 h 771525"/>
                  <a:gd name="connsiteX19" fmla="*/ 746284 w 3552825"/>
                  <a:gd name="connsiteY19" fmla="*/ 516731 h 771525"/>
                  <a:gd name="connsiteX20" fmla="*/ 776764 w 3552825"/>
                  <a:gd name="connsiteY20" fmla="*/ 486251 h 771525"/>
                  <a:gd name="connsiteX21" fmla="*/ 803434 w 3552825"/>
                  <a:gd name="connsiteY21" fmla="*/ 501491 h 771525"/>
                  <a:gd name="connsiteX22" fmla="*/ 1117759 w 3552825"/>
                  <a:gd name="connsiteY22" fmla="*/ 501491 h 771525"/>
                  <a:gd name="connsiteX23" fmla="*/ 1021556 w 3552825"/>
                  <a:gd name="connsiteY23" fmla="*/ 405289 h 771525"/>
                  <a:gd name="connsiteX24" fmla="*/ 211931 w 3552825"/>
                  <a:gd name="connsiteY24" fmla="*/ 405289 h 771525"/>
                  <a:gd name="connsiteX25" fmla="*/ 100489 w 3552825"/>
                  <a:gd name="connsiteY25" fmla="*/ 294799 h 771525"/>
                  <a:gd name="connsiteX26" fmla="*/ 91916 w 3552825"/>
                  <a:gd name="connsiteY26" fmla="*/ 295751 h 771525"/>
                  <a:gd name="connsiteX27" fmla="*/ 70009 w 3552825"/>
                  <a:gd name="connsiteY27" fmla="*/ 287179 h 771525"/>
                  <a:gd name="connsiteX28" fmla="*/ 70009 w 3552825"/>
                  <a:gd name="connsiteY28" fmla="*/ 243364 h 771525"/>
                  <a:gd name="connsiteX29" fmla="*/ 91916 w 3552825"/>
                  <a:gd name="connsiteY29" fmla="*/ 234791 h 771525"/>
                  <a:gd name="connsiteX30" fmla="*/ 113824 w 3552825"/>
                  <a:gd name="connsiteY30" fmla="*/ 243364 h 771525"/>
                  <a:gd name="connsiteX31" fmla="*/ 121444 w 3552825"/>
                  <a:gd name="connsiteY31" fmla="*/ 272891 h 771525"/>
                  <a:gd name="connsiteX32" fmla="*/ 224314 w 3552825"/>
                  <a:gd name="connsiteY32" fmla="*/ 375761 h 771525"/>
                  <a:gd name="connsiteX33" fmla="*/ 1033939 w 3552825"/>
                  <a:gd name="connsiteY33" fmla="*/ 375761 h 771525"/>
                  <a:gd name="connsiteX34" fmla="*/ 1160621 w 3552825"/>
                  <a:gd name="connsiteY34" fmla="*/ 502444 h 771525"/>
                  <a:gd name="connsiteX35" fmla="*/ 1276826 w 3552825"/>
                  <a:gd name="connsiteY35" fmla="*/ 502444 h 771525"/>
                  <a:gd name="connsiteX36" fmla="*/ 1625441 w 3552825"/>
                  <a:gd name="connsiteY36" fmla="*/ 153829 h 771525"/>
                  <a:gd name="connsiteX37" fmla="*/ 2193131 w 3552825"/>
                  <a:gd name="connsiteY37" fmla="*/ 153829 h 771525"/>
                  <a:gd name="connsiteX38" fmla="*/ 2298859 w 3552825"/>
                  <a:gd name="connsiteY38" fmla="*/ 259556 h 771525"/>
                  <a:gd name="connsiteX39" fmla="*/ 2721769 w 3552825"/>
                  <a:gd name="connsiteY39" fmla="*/ 259556 h 771525"/>
                  <a:gd name="connsiteX40" fmla="*/ 2973229 w 3552825"/>
                  <a:gd name="connsiteY40" fmla="*/ 7144 h 771525"/>
                  <a:gd name="connsiteX41" fmla="*/ 3548539 w 3552825"/>
                  <a:gd name="connsiteY41" fmla="*/ 7144 h 771525"/>
                  <a:gd name="connsiteX42" fmla="*/ 3548539 w 3552825"/>
                  <a:gd name="connsiteY42" fmla="*/ 37624 h 771525"/>
                  <a:gd name="connsiteX43" fmla="*/ 2985611 w 3552825"/>
                  <a:gd name="connsiteY43" fmla="*/ 37624 h 771525"/>
                  <a:gd name="connsiteX44" fmla="*/ 2733199 w 3552825"/>
                  <a:gd name="connsiteY44" fmla="*/ 290036 h 771525"/>
                  <a:gd name="connsiteX45" fmla="*/ 1774984 w 3552825"/>
                  <a:gd name="connsiteY45" fmla="*/ 290036 h 771525"/>
                  <a:gd name="connsiteX46" fmla="*/ 1635919 w 3552825"/>
                  <a:gd name="connsiteY46" fmla="*/ 429101 h 771525"/>
                  <a:gd name="connsiteX47" fmla="*/ 1871186 w 3552825"/>
                  <a:gd name="connsiteY47" fmla="*/ 429101 h 771525"/>
                  <a:gd name="connsiteX48" fmla="*/ 1968341 w 3552825"/>
                  <a:gd name="connsiteY48" fmla="*/ 526256 h 771525"/>
                  <a:gd name="connsiteX49" fmla="*/ 1976914 w 3552825"/>
                  <a:gd name="connsiteY49" fmla="*/ 525304 h 771525"/>
                  <a:gd name="connsiteX50" fmla="*/ 1998821 w 3552825"/>
                  <a:gd name="connsiteY50" fmla="*/ 533876 h 771525"/>
                  <a:gd name="connsiteX51" fmla="*/ 2007394 w 3552825"/>
                  <a:gd name="connsiteY51" fmla="*/ 555784 h 771525"/>
                  <a:gd name="connsiteX52" fmla="*/ 1998821 w 3552825"/>
                  <a:gd name="connsiteY52" fmla="*/ 577691 h 771525"/>
                  <a:gd name="connsiteX53" fmla="*/ 1976914 w 3552825"/>
                  <a:gd name="connsiteY53" fmla="*/ 586264 h 771525"/>
                  <a:gd name="connsiteX54" fmla="*/ 1955006 w 3552825"/>
                  <a:gd name="connsiteY54" fmla="*/ 577691 h 771525"/>
                  <a:gd name="connsiteX55" fmla="*/ 1947386 w 3552825"/>
                  <a:gd name="connsiteY55" fmla="*/ 548164 h 771525"/>
                  <a:gd name="connsiteX56" fmla="*/ 1859756 w 3552825"/>
                  <a:gd name="connsiteY56" fmla="*/ 460534 h 771525"/>
                  <a:gd name="connsiteX57" fmla="*/ 1606391 w 3552825"/>
                  <a:gd name="connsiteY57" fmla="*/ 460534 h 771525"/>
                  <a:gd name="connsiteX58" fmla="*/ 1410176 w 3552825"/>
                  <a:gd name="connsiteY58" fmla="*/ 654844 h 771525"/>
                  <a:gd name="connsiteX59" fmla="*/ 932974 w 3552825"/>
                  <a:gd name="connsiteY59" fmla="*/ 654844 h 771525"/>
                  <a:gd name="connsiteX60" fmla="*/ 830104 w 3552825"/>
                  <a:gd name="connsiteY60" fmla="*/ 757714 h 771525"/>
                  <a:gd name="connsiteX61" fmla="*/ 298609 w 3552825"/>
                  <a:gd name="connsiteY61" fmla="*/ 757714 h 771525"/>
                  <a:gd name="connsiteX62" fmla="*/ 271939 w 3552825"/>
                  <a:gd name="connsiteY62" fmla="*/ 772954 h 771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3552825" h="771525">
                    <a:moveTo>
                      <a:pt x="271939" y="772954"/>
                    </a:moveTo>
                    <a:cubicBezTo>
                      <a:pt x="254794" y="772954"/>
                      <a:pt x="241459" y="759619"/>
                      <a:pt x="241459" y="742474"/>
                    </a:cubicBezTo>
                    <a:cubicBezTo>
                      <a:pt x="241459" y="725329"/>
                      <a:pt x="254794" y="711994"/>
                      <a:pt x="271939" y="711994"/>
                    </a:cubicBezTo>
                    <a:cubicBezTo>
                      <a:pt x="283369" y="711994"/>
                      <a:pt x="292894" y="717709"/>
                      <a:pt x="298609" y="727234"/>
                    </a:cubicBezTo>
                    <a:lnTo>
                      <a:pt x="817721" y="727234"/>
                    </a:lnTo>
                    <a:lnTo>
                      <a:pt x="890111" y="653891"/>
                    </a:lnTo>
                    <a:lnTo>
                      <a:pt x="64294" y="653891"/>
                    </a:lnTo>
                    <a:cubicBezTo>
                      <a:pt x="58579" y="663416"/>
                      <a:pt x="49054" y="669131"/>
                      <a:pt x="37624" y="669131"/>
                    </a:cubicBezTo>
                    <a:cubicBezTo>
                      <a:pt x="20479" y="669131"/>
                      <a:pt x="7144" y="655796"/>
                      <a:pt x="7144" y="638651"/>
                    </a:cubicBezTo>
                    <a:cubicBezTo>
                      <a:pt x="7144" y="621506"/>
                      <a:pt x="20479" y="608171"/>
                      <a:pt x="37624" y="608171"/>
                    </a:cubicBezTo>
                    <a:cubicBezTo>
                      <a:pt x="49054" y="608171"/>
                      <a:pt x="58579" y="613886"/>
                      <a:pt x="64294" y="623411"/>
                    </a:cubicBezTo>
                    <a:lnTo>
                      <a:pt x="1397794" y="623411"/>
                    </a:lnTo>
                    <a:lnTo>
                      <a:pt x="1762601" y="258604"/>
                    </a:lnTo>
                    <a:lnTo>
                      <a:pt x="2255044" y="258604"/>
                    </a:lnTo>
                    <a:lnTo>
                      <a:pt x="2179796" y="183356"/>
                    </a:lnTo>
                    <a:lnTo>
                      <a:pt x="1637824" y="183356"/>
                    </a:lnTo>
                    <a:lnTo>
                      <a:pt x="1289209" y="531971"/>
                    </a:lnTo>
                    <a:lnTo>
                      <a:pt x="803434" y="531971"/>
                    </a:lnTo>
                    <a:cubicBezTo>
                      <a:pt x="797719" y="541496"/>
                      <a:pt x="788194" y="547211"/>
                      <a:pt x="776764" y="547211"/>
                    </a:cubicBezTo>
                    <a:cubicBezTo>
                      <a:pt x="759619" y="547211"/>
                      <a:pt x="746284" y="533876"/>
                      <a:pt x="746284" y="516731"/>
                    </a:cubicBezTo>
                    <a:cubicBezTo>
                      <a:pt x="746284" y="499586"/>
                      <a:pt x="759619" y="486251"/>
                      <a:pt x="776764" y="486251"/>
                    </a:cubicBezTo>
                    <a:cubicBezTo>
                      <a:pt x="788194" y="486251"/>
                      <a:pt x="797719" y="491966"/>
                      <a:pt x="803434" y="501491"/>
                    </a:cubicBezTo>
                    <a:lnTo>
                      <a:pt x="1117759" y="501491"/>
                    </a:lnTo>
                    <a:lnTo>
                      <a:pt x="1021556" y="405289"/>
                    </a:lnTo>
                    <a:lnTo>
                      <a:pt x="211931" y="405289"/>
                    </a:lnTo>
                    <a:lnTo>
                      <a:pt x="100489" y="294799"/>
                    </a:lnTo>
                    <a:cubicBezTo>
                      <a:pt x="97631" y="295751"/>
                      <a:pt x="94774" y="295751"/>
                      <a:pt x="91916" y="295751"/>
                    </a:cubicBezTo>
                    <a:cubicBezTo>
                      <a:pt x="83344" y="295751"/>
                      <a:pt x="75724" y="292894"/>
                      <a:pt x="70009" y="287179"/>
                    </a:cubicBezTo>
                    <a:cubicBezTo>
                      <a:pt x="57626" y="274796"/>
                      <a:pt x="57626" y="255746"/>
                      <a:pt x="70009" y="243364"/>
                    </a:cubicBezTo>
                    <a:cubicBezTo>
                      <a:pt x="75724" y="237649"/>
                      <a:pt x="83344" y="234791"/>
                      <a:pt x="91916" y="234791"/>
                    </a:cubicBezTo>
                    <a:cubicBezTo>
                      <a:pt x="100489" y="234791"/>
                      <a:pt x="108109" y="237649"/>
                      <a:pt x="113824" y="243364"/>
                    </a:cubicBezTo>
                    <a:cubicBezTo>
                      <a:pt x="121444" y="250984"/>
                      <a:pt x="124301" y="262414"/>
                      <a:pt x="121444" y="272891"/>
                    </a:cubicBezTo>
                    <a:lnTo>
                      <a:pt x="224314" y="375761"/>
                    </a:lnTo>
                    <a:lnTo>
                      <a:pt x="1033939" y="375761"/>
                    </a:lnTo>
                    <a:lnTo>
                      <a:pt x="1160621" y="502444"/>
                    </a:lnTo>
                    <a:lnTo>
                      <a:pt x="1276826" y="502444"/>
                    </a:lnTo>
                    <a:lnTo>
                      <a:pt x="1625441" y="153829"/>
                    </a:lnTo>
                    <a:lnTo>
                      <a:pt x="2193131" y="153829"/>
                    </a:lnTo>
                    <a:lnTo>
                      <a:pt x="2298859" y="259556"/>
                    </a:lnTo>
                    <a:lnTo>
                      <a:pt x="2721769" y="259556"/>
                    </a:lnTo>
                    <a:lnTo>
                      <a:pt x="2973229" y="7144"/>
                    </a:lnTo>
                    <a:lnTo>
                      <a:pt x="3548539" y="7144"/>
                    </a:lnTo>
                    <a:lnTo>
                      <a:pt x="3548539" y="37624"/>
                    </a:lnTo>
                    <a:lnTo>
                      <a:pt x="2985611" y="37624"/>
                    </a:lnTo>
                    <a:lnTo>
                      <a:pt x="2733199" y="290036"/>
                    </a:lnTo>
                    <a:lnTo>
                      <a:pt x="1774984" y="290036"/>
                    </a:lnTo>
                    <a:lnTo>
                      <a:pt x="1635919" y="429101"/>
                    </a:lnTo>
                    <a:lnTo>
                      <a:pt x="1871186" y="429101"/>
                    </a:lnTo>
                    <a:lnTo>
                      <a:pt x="1968341" y="526256"/>
                    </a:lnTo>
                    <a:cubicBezTo>
                      <a:pt x="1971199" y="525304"/>
                      <a:pt x="1974056" y="525304"/>
                      <a:pt x="1976914" y="525304"/>
                    </a:cubicBezTo>
                    <a:cubicBezTo>
                      <a:pt x="1985486" y="525304"/>
                      <a:pt x="1993106" y="528161"/>
                      <a:pt x="1998821" y="533876"/>
                    </a:cubicBezTo>
                    <a:cubicBezTo>
                      <a:pt x="2004536" y="539591"/>
                      <a:pt x="2007394" y="547211"/>
                      <a:pt x="2007394" y="555784"/>
                    </a:cubicBezTo>
                    <a:cubicBezTo>
                      <a:pt x="2007394" y="564356"/>
                      <a:pt x="2004536" y="571976"/>
                      <a:pt x="1998821" y="577691"/>
                    </a:cubicBezTo>
                    <a:cubicBezTo>
                      <a:pt x="1993106" y="583406"/>
                      <a:pt x="1985486" y="586264"/>
                      <a:pt x="1976914" y="586264"/>
                    </a:cubicBezTo>
                    <a:cubicBezTo>
                      <a:pt x="1968341" y="586264"/>
                      <a:pt x="1960721" y="583406"/>
                      <a:pt x="1955006" y="577691"/>
                    </a:cubicBezTo>
                    <a:cubicBezTo>
                      <a:pt x="1947386" y="570071"/>
                      <a:pt x="1944529" y="558641"/>
                      <a:pt x="1947386" y="548164"/>
                    </a:cubicBezTo>
                    <a:lnTo>
                      <a:pt x="1859756" y="460534"/>
                    </a:lnTo>
                    <a:lnTo>
                      <a:pt x="1606391" y="460534"/>
                    </a:lnTo>
                    <a:lnTo>
                      <a:pt x="1410176" y="654844"/>
                    </a:lnTo>
                    <a:lnTo>
                      <a:pt x="932974" y="654844"/>
                    </a:lnTo>
                    <a:lnTo>
                      <a:pt x="830104" y="757714"/>
                    </a:lnTo>
                    <a:lnTo>
                      <a:pt x="298609" y="757714"/>
                    </a:lnTo>
                    <a:cubicBezTo>
                      <a:pt x="292894" y="767239"/>
                      <a:pt x="283369" y="772954"/>
                      <a:pt x="271939" y="7729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3" name="Freeform: Shape 212">
                <a:extLst>
                  <a:ext uri="{FF2B5EF4-FFF2-40B4-BE49-F238E27FC236}">
                    <a16:creationId xmlns:a16="http://schemas.microsoft.com/office/drawing/2014/main" id="{4AD449A4-D004-481D-B64C-6A77AE060BDA}"/>
                  </a:ext>
                </a:extLst>
              </p:cNvPr>
              <p:cNvSpPr/>
              <p:nvPr/>
            </p:nvSpPr>
            <p:spPr>
              <a:xfrm>
                <a:off x="7543660" y="1360832"/>
                <a:ext cx="3533775" cy="752475"/>
              </a:xfrm>
              <a:custGeom>
                <a:avLst/>
                <a:gdLst>
                  <a:gd name="connsiteX0" fmla="*/ 903446 w 3533775"/>
                  <a:gd name="connsiteY0" fmla="*/ 634841 h 752475"/>
                  <a:gd name="connsiteX1" fmla="*/ 812006 w 3533775"/>
                  <a:gd name="connsiteY1" fmla="*/ 727234 h 752475"/>
                  <a:gd name="connsiteX2" fmla="*/ 281464 w 3533775"/>
                  <a:gd name="connsiteY2" fmla="*/ 727234 h 752475"/>
                  <a:gd name="connsiteX3" fmla="*/ 261461 w 3533775"/>
                  <a:gd name="connsiteY3" fmla="*/ 711994 h 752475"/>
                  <a:gd name="connsiteX4" fmla="*/ 240506 w 3533775"/>
                  <a:gd name="connsiteY4" fmla="*/ 732949 h 752475"/>
                  <a:gd name="connsiteX5" fmla="*/ 261461 w 3533775"/>
                  <a:gd name="connsiteY5" fmla="*/ 753904 h 752475"/>
                  <a:gd name="connsiteX6" fmla="*/ 281464 w 3533775"/>
                  <a:gd name="connsiteY6" fmla="*/ 738664 h 752475"/>
                  <a:gd name="connsiteX7" fmla="*/ 815816 w 3533775"/>
                  <a:gd name="connsiteY7" fmla="*/ 738664 h 752475"/>
                  <a:gd name="connsiteX8" fmla="*/ 918686 w 3533775"/>
                  <a:gd name="connsiteY8" fmla="*/ 635794 h 752475"/>
                  <a:gd name="connsiteX9" fmla="*/ 917734 w 3533775"/>
                  <a:gd name="connsiteY9" fmla="*/ 634841 h 752475"/>
                  <a:gd name="connsiteX10" fmla="*/ 1395889 w 3533775"/>
                  <a:gd name="connsiteY10" fmla="*/ 634841 h 752475"/>
                  <a:gd name="connsiteX11" fmla="*/ 1591151 w 3533775"/>
                  <a:gd name="connsiteY11" fmla="*/ 439579 h 752475"/>
                  <a:gd name="connsiteX12" fmla="*/ 1852136 w 3533775"/>
                  <a:gd name="connsiteY12" fmla="*/ 439579 h 752475"/>
                  <a:gd name="connsiteX13" fmla="*/ 1947386 w 3533775"/>
                  <a:gd name="connsiteY13" fmla="*/ 534829 h 752475"/>
                  <a:gd name="connsiteX14" fmla="*/ 1951196 w 3533775"/>
                  <a:gd name="connsiteY14" fmla="*/ 560546 h 752475"/>
                  <a:gd name="connsiteX15" fmla="*/ 1980724 w 3533775"/>
                  <a:gd name="connsiteY15" fmla="*/ 560546 h 752475"/>
                  <a:gd name="connsiteX16" fmla="*/ 1980724 w 3533775"/>
                  <a:gd name="connsiteY16" fmla="*/ 531019 h 752475"/>
                  <a:gd name="connsiteX17" fmla="*/ 1955006 w 3533775"/>
                  <a:gd name="connsiteY17" fmla="*/ 527209 h 752475"/>
                  <a:gd name="connsiteX18" fmla="*/ 1856899 w 3533775"/>
                  <a:gd name="connsiteY18" fmla="*/ 429101 h 752475"/>
                  <a:gd name="connsiteX19" fmla="*/ 1602581 w 3533775"/>
                  <a:gd name="connsiteY19" fmla="*/ 429101 h 752475"/>
                  <a:gd name="connsiteX20" fmla="*/ 1760696 w 3533775"/>
                  <a:gd name="connsiteY20" fmla="*/ 270986 h 752475"/>
                  <a:gd name="connsiteX21" fmla="*/ 2718911 w 3533775"/>
                  <a:gd name="connsiteY21" fmla="*/ 270986 h 752475"/>
                  <a:gd name="connsiteX22" fmla="*/ 2971324 w 3533775"/>
                  <a:gd name="connsiteY22" fmla="*/ 18574 h 752475"/>
                  <a:gd name="connsiteX23" fmla="*/ 3528536 w 3533775"/>
                  <a:gd name="connsiteY23" fmla="*/ 18574 h 752475"/>
                  <a:gd name="connsiteX24" fmla="*/ 3528536 w 3533775"/>
                  <a:gd name="connsiteY24" fmla="*/ 7144 h 752475"/>
                  <a:gd name="connsiteX25" fmla="*/ 2966561 w 3533775"/>
                  <a:gd name="connsiteY25" fmla="*/ 7144 h 752475"/>
                  <a:gd name="connsiteX26" fmla="*/ 2714149 w 3533775"/>
                  <a:gd name="connsiteY26" fmla="*/ 259556 h 752475"/>
                  <a:gd name="connsiteX27" fmla="*/ 2282666 w 3533775"/>
                  <a:gd name="connsiteY27" fmla="*/ 259556 h 752475"/>
                  <a:gd name="connsiteX28" fmla="*/ 2282666 w 3533775"/>
                  <a:gd name="connsiteY28" fmla="*/ 259556 h 752475"/>
                  <a:gd name="connsiteX29" fmla="*/ 2177891 w 3533775"/>
                  <a:gd name="connsiteY29" fmla="*/ 153829 h 752475"/>
                  <a:gd name="connsiteX30" fmla="*/ 1617821 w 3533775"/>
                  <a:gd name="connsiteY30" fmla="*/ 153829 h 752475"/>
                  <a:gd name="connsiteX31" fmla="*/ 1270159 w 3533775"/>
                  <a:gd name="connsiteY31" fmla="*/ 502444 h 752475"/>
                  <a:gd name="connsiteX32" fmla="*/ 1146334 w 3533775"/>
                  <a:gd name="connsiteY32" fmla="*/ 502444 h 752475"/>
                  <a:gd name="connsiteX33" fmla="*/ 1020604 w 3533775"/>
                  <a:gd name="connsiteY33" fmla="*/ 376714 h 752475"/>
                  <a:gd name="connsiteX34" fmla="*/ 210979 w 3533775"/>
                  <a:gd name="connsiteY34" fmla="*/ 376714 h 752475"/>
                  <a:gd name="connsiteX35" fmla="*/ 100489 w 3533775"/>
                  <a:gd name="connsiteY35" fmla="*/ 266224 h 752475"/>
                  <a:gd name="connsiteX36" fmla="*/ 96679 w 3533775"/>
                  <a:gd name="connsiteY36" fmla="*/ 240506 h 752475"/>
                  <a:gd name="connsiteX37" fmla="*/ 67151 w 3533775"/>
                  <a:gd name="connsiteY37" fmla="*/ 240506 h 752475"/>
                  <a:gd name="connsiteX38" fmla="*/ 67151 w 3533775"/>
                  <a:gd name="connsiteY38" fmla="*/ 270034 h 752475"/>
                  <a:gd name="connsiteX39" fmla="*/ 92869 w 3533775"/>
                  <a:gd name="connsiteY39" fmla="*/ 273844 h 752475"/>
                  <a:gd name="connsiteX40" fmla="*/ 206216 w 3533775"/>
                  <a:gd name="connsiteY40" fmla="*/ 387191 h 752475"/>
                  <a:gd name="connsiteX41" fmla="*/ 1015841 w 3533775"/>
                  <a:gd name="connsiteY41" fmla="*/ 387191 h 752475"/>
                  <a:gd name="connsiteX42" fmla="*/ 1130141 w 3533775"/>
                  <a:gd name="connsiteY42" fmla="*/ 502444 h 752475"/>
                  <a:gd name="connsiteX43" fmla="*/ 786289 w 3533775"/>
                  <a:gd name="connsiteY43" fmla="*/ 502444 h 752475"/>
                  <a:gd name="connsiteX44" fmla="*/ 766286 w 3533775"/>
                  <a:gd name="connsiteY44" fmla="*/ 487204 h 752475"/>
                  <a:gd name="connsiteX45" fmla="*/ 745331 w 3533775"/>
                  <a:gd name="connsiteY45" fmla="*/ 508159 h 752475"/>
                  <a:gd name="connsiteX46" fmla="*/ 766286 w 3533775"/>
                  <a:gd name="connsiteY46" fmla="*/ 529114 h 752475"/>
                  <a:gd name="connsiteX47" fmla="*/ 786289 w 3533775"/>
                  <a:gd name="connsiteY47" fmla="*/ 513874 h 752475"/>
                  <a:gd name="connsiteX48" fmla="*/ 1274921 w 3533775"/>
                  <a:gd name="connsiteY48" fmla="*/ 513874 h 752475"/>
                  <a:gd name="connsiteX49" fmla="*/ 1623536 w 3533775"/>
                  <a:gd name="connsiteY49" fmla="*/ 165259 h 752475"/>
                  <a:gd name="connsiteX50" fmla="*/ 2174081 w 3533775"/>
                  <a:gd name="connsiteY50" fmla="*/ 165259 h 752475"/>
                  <a:gd name="connsiteX51" fmla="*/ 2268379 w 3533775"/>
                  <a:gd name="connsiteY51" fmla="*/ 259556 h 752475"/>
                  <a:gd name="connsiteX52" fmla="*/ 1756886 w 3533775"/>
                  <a:gd name="connsiteY52" fmla="*/ 259556 h 752475"/>
                  <a:gd name="connsiteX53" fmla="*/ 1392079 w 3533775"/>
                  <a:gd name="connsiteY53" fmla="*/ 624364 h 752475"/>
                  <a:gd name="connsiteX54" fmla="*/ 48101 w 3533775"/>
                  <a:gd name="connsiteY54" fmla="*/ 624364 h 752475"/>
                  <a:gd name="connsiteX55" fmla="*/ 28099 w 3533775"/>
                  <a:gd name="connsiteY55" fmla="*/ 609124 h 752475"/>
                  <a:gd name="connsiteX56" fmla="*/ 7144 w 3533775"/>
                  <a:gd name="connsiteY56" fmla="*/ 630079 h 752475"/>
                  <a:gd name="connsiteX57" fmla="*/ 28099 w 3533775"/>
                  <a:gd name="connsiteY57" fmla="*/ 651034 h 752475"/>
                  <a:gd name="connsiteX58" fmla="*/ 48101 w 3533775"/>
                  <a:gd name="connsiteY58" fmla="*/ 635794 h 752475"/>
                  <a:gd name="connsiteX59" fmla="*/ 903446 w 3533775"/>
                  <a:gd name="connsiteY59" fmla="*/ 635794 h 752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</a:cxnLst>
                <a:rect l="l" t="t" r="r" b="b"/>
                <a:pathLst>
                  <a:path w="3533775" h="752475">
                    <a:moveTo>
                      <a:pt x="903446" y="634841"/>
                    </a:moveTo>
                    <a:lnTo>
                      <a:pt x="812006" y="727234"/>
                    </a:lnTo>
                    <a:lnTo>
                      <a:pt x="281464" y="727234"/>
                    </a:lnTo>
                    <a:cubicBezTo>
                      <a:pt x="278606" y="718661"/>
                      <a:pt x="270986" y="711994"/>
                      <a:pt x="261461" y="711994"/>
                    </a:cubicBezTo>
                    <a:cubicBezTo>
                      <a:pt x="250031" y="711994"/>
                      <a:pt x="240506" y="721519"/>
                      <a:pt x="240506" y="732949"/>
                    </a:cubicBezTo>
                    <a:cubicBezTo>
                      <a:pt x="240506" y="744379"/>
                      <a:pt x="250031" y="753904"/>
                      <a:pt x="261461" y="753904"/>
                    </a:cubicBezTo>
                    <a:cubicBezTo>
                      <a:pt x="270986" y="753904"/>
                      <a:pt x="279559" y="747236"/>
                      <a:pt x="281464" y="738664"/>
                    </a:cubicBezTo>
                    <a:lnTo>
                      <a:pt x="815816" y="738664"/>
                    </a:lnTo>
                    <a:lnTo>
                      <a:pt x="918686" y="635794"/>
                    </a:lnTo>
                    <a:lnTo>
                      <a:pt x="917734" y="634841"/>
                    </a:lnTo>
                    <a:lnTo>
                      <a:pt x="1395889" y="634841"/>
                    </a:lnTo>
                    <a:lnTo>
                      <a:pt x="1591151" y="439579"/>
                    </a:lnTo>
                    <a:lnTo>
                      <a:pt x="1852136" y="439579"/>
                    </a:lnTo>
                    <a:lnTo>
                      <a:pt x="1947386" y="534829"/>
                    </a:lnTo>
                    <a:cubicBezTo>
                      <a:pt x="1942624" y="542449"/>
                      <a:pt x="1943576" y="552926"/>
                      <a:pt x="1951196" y="560546"/>
                    </a:cubicBezTo>
                    <a:cubicBezTo>
                      <a:pt x="1959769" y="569119"/>
                      <a:pt x="1973104" y="569119"/>
                      <a:pt x="1980724" y="560546"/>
                    </a:cubicBezTo>
                    <a:cubicBezTo>
                      <a:pt x="1989296" y="551974"/>
                      <a:pt x="1989296" y="538639"/>
                      <a:pt x="1980724" y="531019"/>
                    </a:cubicBezTo>
                    <a:cubicBezTo>
                      <a:pt x="1974056" y="524351"/>
                      <a:pt x="1963579" y="523399"/>
                      <a:pt x="1955006" y="527209"/>
                    </a:cubicBezTo>
                    <a:lnTo>
                      <a:pt x="1856899" y="429101"/>
                    </a:lnTo>
                    <a:lnTo>
                      <a:pt x="1602581" y="429101"/>
                    </a:lnTo>
                    <a:lnTo>
                      <a:pt x="1760696" y="270986"/>
                    </a:lnTo>
                    <a:lnTo>
                      <a:pt x="2718911" y="270986"/>
                    </a:lnTo>
                    <a:lnTo>
                      <a:pt x="2971324" y="18574"/>
                    </a:lnTo>
                    <a:lnTo>
                      <a:pt x="3528536" y="18574"/>
                    </a:lnTo>
                    <a:lnTo>
                      <a:pt x="3528536" y="7144"/>
                    </a:lnTo>
                    <a:lnTo>
                      <a:pt x="2966561" y="7144"/>
                    </a:lnTo>
                    <a:lnTo>
                      <a:pt x="2714149" y="259556"/>
                    </a:lnTo>
                    <a:lnTo>
                      <a:pt x="2282666" y="259556"/>
                    </a:lnTo>
                    <a:lnTo>
                      <a:pt x="2282666" y="259556"/>
                    </a:lnTo>
                    <a:lnTo>
                      <a:pt x="2177891" y="153829"/>
                    </a:lnTo>
                    <a:lnTo>
                      <a:pt x="1617821" y="153829"/>
                    </a:lnTo>
                    <a:lnTo>
                      <a:pt x="1270159" y="502444"/>
                    </a:lnTo>
                    <a:lnTo>
                      <a:pt x="1146334" y="502444"/>
                    </a:lnTo>
                    <a:lnTo>
                      <a:pt x="1020604" y="376714"/>
                    </a:lnTo>
                    <a:lnTo>
                      <a:pt x="210979" y="376714"/>
                    </a:lnTo>
                    <a:lnTo>
                      <a:pt x="100489" y="266224"/>
                    </a:lnTo>
                    <a:cubicBezTo>
                      <a:pt x="105251" y="258604"/>
                      <a:pt x="104299" y="248126"/>
                      <a:pt x="96679" y="240506"/>
                    </a:cubicBezTo>
                    <a:cubicBezTo>
                      <a:pt x="88106" y="231934"/>
                      <a:pt x="74771" y="231934"/>
                      <a:pt x="67151" y="240506"/>
                    </a:cubicBezTo>
                    <a:cubicBezTo>
                      <a:pt x="58579" y="249079"/>
                      <a:pt x="58579" y="262414"/>
                      <a:pt x="67151" y="270034"/>
                    </a:cubicBezTo>
                    <a:cubicBezTo>
                      <a:pt x="73819" y="276701"/>
                      <a:pt x="84296" y="277654"/>
                      <a:pt x="92869" y="273844"/>
                    </a:cubicBezTo>
                    <a:lnTo>
                      <a:pt x="206216" y="387191"/>
                    </a:lnTo>
                    <a:lnTo>
                      <a:pt x="1015841" y="387191"/>
                    </a:lnTo>
                    <a:lnTo>
                      <a:pt x="1130141" y="502444"/>
                    </a:lnTo>
                    <a:lnTo>
                      <a:pt x="786289" y="502444"/>
                    </a:lnTo>
                    <a:cubicBezTo>
                      <a:pt x="783431" y="493871"/>
                      <a:pt x="775811" y="487204"/>
                      <a:pt x="766286" y="487204"/>
                    </a:cubicBezTo>
                    <a:cubicBezTo>
                      <a:pt x="754856" y="487204"/>
                      <a:pt x="745331" y="496729"/>
                      <a:pt x="745331" y="508159"/>
                    </a:cubicBezTo>
                    <a:cubicBezTo>
                      <a:pt x="745331" y="519589"/>
                      <a:pt x="754856" y="529114"/>
                      <a:pt x="766286" y="529114"/>
                    </a:cubicBezTo>
                    <a:cubicBezTo>
                      <a:pt x="775811" y="529114"/>
                      <a:pt x="784384" y="522446"/>
                      <a:pt x="786289" y="513874"/>
                    </a:cubicBezTo>
                    <a:lnTo>
                      <a:pt x="1274921" y="513874"/>
                    </a:lnTo>
                    <a:lnTo>
                      <a:pt x="1623536" y="165259"/>
                    </a:lnTo>
                    <a:lnTo>
                      <a:pt x="2174081" y="165259"/>
                    </a:lnTo>
                    <a:lnTo>
                      <a:pt x="2268379" y="259556"/>
                    </a:lnTo>
                    <a:lnTo>
                      <a:pt x="1756886" y="259556"/>
                    </a:lnTo>
                    <a:lnTo>
                      <a:pt x="1392079" y="624364"/>
                    </a:lnTo>
                    <a:lnTo>
                      <a:pt x="48101" y="624364"/>
                    </a:lnTo>
                    <a:cubicBezTo>
                      <a:pt x="45244" y="615791"/>
                      <a:pt x="37624" y="609124"/>
                      <a:pt x="28099" y="609124"/>
                    </a:cubicBezTo>
                    <a:cubicBezTo>
                      <a:pt x="16669" y="609124"/>
                      <a:pt x="7144" y="618649"/>
                      <a:pt x="7144" y="630079"/>
                    </a:cubicBezTo>
                    <a:cubicBezTo>
                      <a:pt x="7144" y="641509"/>
                      <a:pt x="16669" y="651034"/>
                      <a:pt x="28099" y="651034"/>
                    </a:cubicBezTo>
                    <a:cubicBezTo>
                      <a:pt x="37624" y="651034"/>
                      <a:pt x="46196" y="644366"/>
                      <a:pt x="48101" y="635794"/>
                    </a:cubicBezTo>
                    <a:lnTo>
                      <a:pt x="903446" y="63579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4" name="Freeform: Shape 213">
                <a:extLst>
                  <a:ext uri="{FF2B5EF4-FFF2-40B4-BE49-F238E27FC236}">
                    <a16:creationId xmlns:a16="http://schemas.microsoft.com/office/drawing/2014/main" id="{66D652F4-1A3B-4937-9AF1-126236AD03CE}"/>
                  </a:ext>
                </a:extLst>
              </p:cNvPr>
              <p:cNvSpPr/>
              <p:nvPr/>
            </p:nvSpPr>
            <p:spPr>
              <a:xfrm>
                <a:off x="7588427" y="1653250"/>
                <a:ext cx="4210050" cy="1152525"/>
              </a:xfrm>
              <a:custGeom>
                <a:avLst/>
                <a:gdLst>
                  <a:gd name="connsiteX0" fmla="*/ 37624 w 4210050"/>
                  <a:gd name="connsiteY0" fmla="*/ 1153954 h 1152525"/>
                  <a:gd name="connsiteX1" fmla="*/ 15716 w 4210050"/>
                  <a:gd name="connsiteY1" fmla="*/ 1145381 h 1152525"/>
                  <a:gd name="connsiteX2" fmla="*/ 7144 w 4210050"/>
                  <a:gd name="connsiteY2" fmla="*/ 1123474 h 1152525"/>
                  <a:gd name="connsiteX3" fmla="*/ 16669 w 4210050"/>
                  <a:gd name="connsiteY3" fmla="*/ 1101566 h 1152525"/>
                  <a:gd name="connsiteX4" fmla="*/ 38576 w 4210050"/>
                  <a:gd name="connsiteY4" fmla="*/ 1092994 h 1152525"/>
                  <a:gd name="connsiteX5" fmla="*/ 47149 w 4210050"/>
                  <a:gd name="connsiteY5" fmla="*/ 1093946 h 1152525"/>
                  <a:gd name="connsiteX6" fmla="*/ 185261 w 4210050"/>
                  <a:gd name="connsiteY6" fmla="*/ 955834 h 1152525"/>
                  <a:gd name="connsiteX7" fmla="*/ 1015841 w 4210050"/>
                  <a:gd name="connsiteY7" fmla="*/ 955834 h 1152525"/>
                  <a:gd name="connsiteX8" fmla="*/ 1182529 w 4210050"/>
                  <a:gd name="connsiteY8" fmla="*/ 789146 h 1152525"/>
                  <a:gd name="connsiteX9" fmla="*/ 524351 w 4210050"/>
                  <a:gd name="connsiteY9" fmla="*/ 789146 h 1152525"/>
                  <a:gd name="connsiteX10" fmla="*/ 455771 w 4210050"/>
                  <a:gd name="connsiteY10" fmla="*/ 720566 h 1152525"/>
                  <a:gd name="connsiteX11" fmla="*/ 447199 w 4210050"/>
                  <a:gd name="connsiteY11" fmla="*/ 721519 h 1152525"/>
                  <a:gd name="connsiteX12" fmla="*/ 425291 w 4210050"/>
                  <a:gd name="connsiteY12" fmla="*/ 712946 h 1152525"/>
                  <a:gd name="connsiteX13" fmla="*/ 416719 w 4210050"/>
                  <a:gd name="connsiteY13" fmla="*/ 691039 h 1152525"/>
                  <a:gd name="connsiteX14" fmla="*/ 425291 w 4210050"/>
                  <a:gd name="connsiteY14" fmla="*/ 669131 h 1152525"/>
                  <a:gd name="connsiteX15" fmla="*/ 447199 w 4210050"/>
                  <a:gd name="connsiteY15" fmla="*/ 660559 h 1152525"/>
                  <a:gd name="connsiteX16" fmla="*/ 469106 w 4210050"/>
                  <a:gd name="connsiteY16" fmla="*/ 669131 h 1152525"/>
                  <a:gd name="connsiteX17" fmla="*/ 476726 w 4210050"/>
                  <a:gd name="connsiteY17" fmla="*/ 698659 h 1152525"/>
                  <a:gd name="connsiteX18" fmla="*/ 536734 w 4210050"/>
                  <a:gd name="connsiteY18" fmla="*/ 758666 h 1152525"/>
                  <a:gd name="connsiteX19" fmla="*/ 1423511 w 4210050"/>
                  <a:gd name="connsiteY19" fmla="*/ 758666 h 1152525"/>
                  <a:gd name="connsiteX20" fmla="*/ 1546384 w 4210050"/>
                  <a:gd name="connsiteY20" fmla="*/ 881539 h 1152525"/>
                  <a:gd name="connsiteX21" fmla="*/ 1890236 w 4210050"/>
                  <a:gd name="connsiteY21" fmla="*/ 881539 h 1152525"/>
                  <a:gd name="connsiteX22" fmla="*/ 1800701 w 4210050"/>
                  <a:gd name="connsiteY22" fmla="*/ 792004 h 1152525"/>
                  <a:gd name="connsiteX23" fmla="*/ 1578769 w 4210050"/>
                  <a:gd name="connsiteY23" fmla="*/ 792004 h 1152525"/>
                  <a:gd name="connsiteX24" fmla="*/ 1552099 w 4210050"/>
                  <a:gd name="connsiteY24" fmla="*/ 807244 h 1152525"/>
                  <a:gd name="connsiteX25" fmla="*/ 1521619 w 4210050"/>
                  <a:gd name="connsiteY25" fmla="*/ 776764 h 1152525"/>
                  <a:gd name="connsiteX26" fmla="*/ 1552099 w 4210050"/>
                  <a:gd name="connsiteY26" fmla="*/ 746284 h 1152525"/>
                  <a:gd name="connsiteX27" fmla="*/ 1578769 w 4210050"/>
                  <a:gd name="connsiteY27" fmla="*/ 761524 h 1152525"/>
                  <a:gd name="connsiteX28" fmla="*/ 1813084 w 4210050"/>
                  <a:gd name="connsiteY28" fmla="*/ 761524 h 1152525"/>
                  <a:gd name="connsiteX29" fmla="*/ 1932146 w 4210050"/>
                  <a:gd name="connsiteY29" fmla="*/ 880586 h 1152525"/>
                  <a:gd name="connsiteX30" fmla="*/ 2062639 w 4210050"/>
                  <a:gd name="connsiteY30" fmla="*/ 880586 h 1152525"/>
                  <a:gd name="connsiteX31" fmla="*/ 2237899 w 4210050"/>
                  <a:gd name="connsiteY31" fmla="*/ 705326 h 1152525"/>
                  <a:gd name="connsiteX32" fmla="*/ 2118836 w 4210050"/>
                  <a:gd name="connsiteY32" fmla="*/ 705326 h 1152525"/>
                  <a:gd name="connsiteX33" fmla="*/ 2095024 w 4210050"/>
                  <a:gd name="connsiteY33" fmla="*/ 729139 h 1152525"/>
                  <a:gd name="connsiteX34" fmla="*/ 2087404 w 4210050"/>
                  <a:gd name="connsiteY34" fmla="*/ 758666 h 1152525"/>
                  <a:gd name="connsiteX35" fmla="*/ 2065496 w 4210050"/>
                  <a:gd name="connsiteY35" fmla="*/ 767239 h 1152525"/>
                  <a:gd name="connsiteX36" fmla="*/ 2043589 w 4210050"/>
                  <a:gd name="connsiteY36" fmla="*/ 758666 h 1152525"/>
                  <a:gd name="connsiteX37" fmla="*/ 2035016 w 4210050"/>
                  <a:gd name="connsiteY37" fmla="*/ 736759 h 1152525"/>
                  <a:gd name="connsiteX38" fmla="*/ 2043589 w 4210050"/>
                  <a:gd name="connsiteY38" fmla="*/ 714851 h 1152525"/>
                  <a:gd name="connsiteX39" fmla="*/ 2065496 w 4210050"/>
                  <a:gd name="connsiteY39" fmla="*/ 706279 h 1152525"/>
                  <a:gd name="connsiteX40" fmla="*/ 2074069 w 4210050"/>
                  <a:gd name="connsiteY40" fmla="*/ 707231 h 1152525"/>
                  <a:gd name="connsiteX41" fmla="*/ 2107406 w 4210050"/>
                  <a:gd name="connsiteY41" fmla="*/ 673894 h 1152525"/>
                  <a:gd name="connsiteX42" fmla="*/ 2380774 w 4210050"/>
                  <a:gd name="connsiteY42" fmla="*/ 673894 h 1152525"/>
                  <a:gd name="connsiteX43" fmla="*/ 2480786 w 4210050"/>
                  <a:gd name="connsiteY43" fmla="*/ 573881 h 1152525"/>
                  <a:gd name="connsiteX44" fmla="*/ 2959894 w 4210050"/>
                  <a:gd name="connsiteY44" fmla="*/ 573881 h 1152525"/>
                  <a:gd name="connsiteX45" fmla="*/ 3093244 w 4210050"/>
                  <a:gd name="connsiteY45" fmla="*/ 440531 h 1152525"/>
                  <a:gd name="connsiteX46" fmla="*/ 3409474 w 4210050"/>
                  <a:gd name="connsiteY46" fmla="*/ 440531 h 1152525"/>
                  <a:gd name="connsiteX47" fmla="*/ 3698081 w 4210050"/>
                  <a:gd name="connsiteY47" fmla="*/ 151924 h 1152525"/>
                  <a:gd name="connsiteX48" fmla="*/ 3527584 w 4210050"/>
                  <a:gd name="connsiteY48" fmla="*/ 151924 h 1152525"/>
                  <a:gd name="connsiteX49" fmla="*/ 3337084 w 4210050"/>
                  <a:gd name="connsiteY49" fmla="*/ 342424 h 1152525"/>
                  <a:gd name="connsiteX50" fmla="*/ 3170396 w 4210050"/>
                  <a:gd name="connsiteY50" fmla="*/ 342424 h 1152525"/>
                  <a:gd name="connsiteX51" fmla="*/ 3143726 w 4210050"/>
                  <a:gd name="connsiteY51" fmla="*/ 357664 h 1152525"/>
                  <a:gd name="connsiteX52" fmla="*/ 3113246 w 4210050"/>
                  <a:gd name="connsiteY52" fmla="*/ 327184 h 1152525"/>
                  <a:gd name="connsiteX53" fmla="*/ 3143726 w 4210050"/>
                  <a:gd name="connsiteY53" fmla="*/ 296704 h 1152525"/>
                  <a:gd name="connsiteX54" fmla="*/ 3170396 w 4210050"/>
                  <a:gd name="connsiteY54" fmla="*/ 311944 h 1152525"/>
                  <a:gd name="connsiteX55" fmla="*/ 3323749 w 4210050"/>
                  <a:gd name="connsiteY55" fmla="*/ 311944 h 1152525"/>
                  <a:gd name="connsiteX56" fmla="*/ 3514249 w 4210050"/>
                  <a:gd name="connsiteY56" fmla="*/ 121444 h 1152525"/>
                  <a:gd name="connsiteX57" fmla="*/ 3727609 w 4210050"/>
                  <a:gd name="connsiteY57" fmla="*/ 121444 h 1152525"/>
                  <a:gd name="connsiteX58" fmla="*/ 3841909 w 4210050"/>
                  <a:gd name="connsiteY58" fmla="*/ 7144 h 1152525"/>
                  <a:gd name="connsiteX59" fmla="*/ 4072414 w 4210050"/>
                  <a:gd name="connsiteY59" fmla="*/ 7144 h 1152525"/>
                  <a:gd name="connsiteX60" fmla="*/ 4172426 w 4210050"/>
                  <a:gd name="connsiteY60" fmla="*/ 107156 h 1152525"/>
                  <a:gd name="connsiteX61" fmla="*/ 4180999 w 4210050"/>
                  <a:gd name="connsiteY61" fmla="*/ 106204 h 1152525"/>
                  <a:gd name="connsiteX62" fmla="*/ 4202906 w 4210050"/>
                  <a:gd name="connsiteY62" fmla="*/ 114776 h 1152525"/>
                  <a:gd name="connsiteX63" fmla="*/ 4211479 w 4210050"/>
                  <a:gd name="connsiteY63" fmla="*/ 136684 h 1152525"/>
                  <a:gd name="connsiteX64" fmla="*/ 4202906 w 4210050"/>
                  <a:gd name="connsiteY64" fmla="*/ 158591 h 1152525"/>
                  <a:gd name="connsiteX65" fmla="*/ 4180999 w 4210050"/>
                  <a:gd name="connsiteY65" fmla="*/ 167164 h 1152525"/>
                  <a:gd name="connsiteX66" fmla="*/ 4159091 w 4210050"/>
                  <a:gd name="connsiteY66" fmla="*/ 158591 h 1152525"/>
                  <a:gd name="connsiteX67" fmla="*/ 4151471 w 4210050"/>
                  <a:gd name="connsiteY67" fmla="*/ 129064 h 1152525"/>
                  <a:gd name="connsiteX68" fmla="*/ 4060984 w 4210050"/>
                  <a:gd name="connsiteY68" fmla="*/ 38576 h 1152525"/>
                  <a:gd name="connsiteX69" fmla="*/ 3856196 w 4210050"/>
                  <a:gd name="connsiteY69" fmla="*/ 38576 h 1152525"/>
                  <a:gd name="connsiteX70" fmla="*/ 3422809 w 4210050"/>
                  <a:gd name="connsiteY70" fmla="*/ 471964 h 1152525"/>
                  <a:gd name="connsiteX71" fmla="*/ 3104674 w 4210050"/>
                  <a:gd name="connsiteY71" fmla="*/ 471964 h 1152525"/>
                  <a:gd name="connsiteX72" fmla="*/ 2767489 w 4210050"/>
                  <a:gd name="connsiteY72" fmla="*/ 809149 h 1152525"/>
                  <a:gd name="connsiteX73" fmla="*/ 2343626 w 4210050"/>
                  <a:gd name="connsiteY73" fmla="*/ 809149 h 1152525"/>
                  <a:gd name="connsiteX74" fmla="*/ 2316956 w 4210050"/>
                  <a:gd name="connsiteY74" fmla="*/ 824389 h 1152525"/>
                  <a:gd name="connsiteX75" fmla="*/ 2286476 w 4210050"/>
                  <a:gd name="connsiteY75" fmla="*/ 793909 h 1152525"/>
                  <a:gd name="connsiteX76" fmla="*/ 2316956 w 4210050"/>
                  <a:gd name="connsiteY76" fmla="*/ 763429 h 1152525"/>
                  <a:gd name="connsiteX77" fmla="*/ 2343626 w 4210050"/>
                  <a:gd name="connsiteY77" fmla="*/ 778669 h 1152525"/>
                  <a:gd name="connsiteX78" fmla="*/ 2755106 w 4210050"/>
                  <a:gd name="connsiteY78" fmla="*/ 778669 h 1152525"/>
                  <a:gd name="connsiteX79" fmla="*/ 2928461 w 4210050"/>
                  <a:gd name="connsiteY79" fmla="*/ 605314 h 1152525"/>
                  <a:gd name="connsiteX80" fmla="*/ 2492216 w 4210050"/>
                  <a:gd name="connsiteY80" fmla="*/ 605314 h 1152525"/>
                  <a:gd name="connsiteX81" fmla="*/ 2392204 w 4210050"/>
                  <a:gd name="connsiteY81" fmla="*/ 705326 h 1152525"/>
                  <a:gd name="connsiteX82" fmla="*/ 2279809 w 4210050"/>
                  <a:gd name="connsiteY82" fmla="*/ 705326 h 1152525"/>
                  <a:gd name="connsiteX83" fmla="*/ 2075021 w 4210050"/>
                  <a:gd name="connsiteY83" fmla="*/ 910114 h 1152525"/>
                  <a:gd name="connsiteX84" fmla="*/ 1533049 w 4210050"/>
                  <a:gd name="connsiteY84" fmla="*/ 910114 h 1152525"/>
                  <a:gd name="connsiteX85" fmla="*/ 1410176 w 4210050"/>
                  <a:gd name="connsiteY85" fmla="*/ 787241 h 1152525"/>
                  <a:gd name="connsiteX86" fmla="*/ 1222534 w 4210050"/>
                  <a:gd name="connsiteY86" fmla="*/ 787241 h 1152525"/>
                  <a:gd name="connsiteX87" fmla="*/ 1026319 w 4210050"/>
                  <a:gd name="connsiteY87" fmla="*/ 983456 h 1152525"/>
                  <a:gd name="connsiteX88" fmla="*/ 195739 w 4210050"/>
                  <a:gd name="connsiteY88" fmla="*/ 983456 h 1152525"/>
                  <a:gd name="connsiteX89" fmla="*/ 67151 w 4210050"/>
                  <a:gd name="connsiteY89" fmla="*/ 1114901 h 1152525"/>
                  <a:gd name="connsiteX90" fmla="*/ 59531 w 4210050"/>
                  <a:gd name="connsiteY90" fmla="*/ 1144429 h 1152525"/>
                  <a:gd name="connsiteX91" fmla="*/ 37624 w 4210050"/>
                  <a:gd name="connsiteY91" fmla="*/ 1153954 h 1152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</a:cxnLst>
                <a:rect l="l" t="t" r="r" b="b"/>
                <a:pathLst>
                  <a:path w="4210050" h="1152525">
                    <a:moveTo>
                      <a:pt x="37624" y="1153954"/>
                    </a:moveTo>
                    <a:cubicBezTo>
                      <a:pt x="29051" y="1153954"/>
                      <a:pt x="21431" y="1151096"/>
                      <a:pt x="15716" y="1145381"/>
                    </a:cubicBezTo>
                    <a:cubicBezTo>
                      <a:pt x="10001" y="1139666"/>
                      <a:pt x="7144" y="1132046"/>
                      <a:pt x="7144" y="1123474"/>
                    </a:cubicBezTo>
                    <a:cubicBezTo>
                      <a:pt x="7144" y="1114901"/>
                      <a:pt x="10001" y="1107281"/>
                      <a:pt x="16669" y="1101566"/>
                    </a:cubicBezTo>
                    <a:cubicBezTo>
                      <a:pt x="22384" y="1095851"/>
                      <a:pt x="30004" y="1092994"/>
                      <a:pt x="38576" y="1092994"/>
                    </a:cubicBezTo>
                    <a:cubicBezTo>
                      <a:pt x="41434" y="1092994"/>
                      <a:pt x="44291" y="1092994"/>
                      <a:pt x="47149" y="1093946"/>
                    </a:cubicBezTo>
                    <a:lnTo>
                      <a:pt x="185261" y="955834"/>
                    </a:lnTo>
                    <a:lnTo>
                      <a:pt x="1015841" y="955834"/>
                    </a:lnTo>
                    <a:lnTo>
                      <a:pt x="1182529" y="789146"/>
                    </a:lnTo>
                    <a:lnTo>
                      <a:pt x="524351" y="789146"/>
                    </a:lnTo>
                    <a:lnTo>
                      <a:pt x="455771" y="720566"/>
                    </a:lnTo>
                    <a:cubicBezTo>
                      <a:pt x="452914" y="721519"/>
                      <a:pt x="450056" y="721519"/>
                      <a:pt x="447199" y="721519"/>
                    </a:cubicBezTo>
                    <a:cubicBezTo>
                      <a:pt x="438626" y="721519"/>
                      <a:pt x="431006" y="718661"/>
                      <a:pt x="425291" y="712946"/>
                    </a:cubicBezTo>
                    <a:cubicBezTo>
                      <a:pt x="419576" y="707231"/>
                      <a:pt x="416719" y="699611"/>
                      <a:pt x="416719" y="691039"/>
                    </a:cubicBezTo>
                    <a:cubicBezTo>
                      <a:pt x="416719" y="682466"/>
                      <a:pt x="419576" y="674846"/>
                      <a:pt x="425291" y="669131"/>
                    </a:cubicBezTo>
                    <a:cubicBezTo>
                      <a:pt x="431006" y="663416"/>
                      <a:pt x="438626" y="660559"/>
                      <a:pt x="447199" y="660559"/>
                    </a:cubicBezTo>
                    <a:cubicBezTo>
                      <a:pt x="455771" y="660559"/>
                      <a:pt x="463391" y="663416"/>
                      <a:pt x="469106" y="669131"/>
                    </a:cubicBezTo>
                    <a:cubicBezTo>
                      <a:pt x="476726" y="676751"/>
                      <a:pt x="479584" y="688181"/>
                      <a:pt x="476726" y="698659"/>
                    </a:cubicBezTo>
                    <a:lnTo>
                      <a:pt x="536734" y="758666"/>
                    </a:lnTo>
                    <a:lnTo>
                      <a:pt x="1423511" y="758666"/>
                    </a:lnTo>
                    <a:lnTo>
                      <a:pt x="1546384" y="881539"/>
                    </a:lnTo>
                    <a:lnTo>
                      <a:pt x="1890236" y="881539"/>
                    </a:lnTo>
                    <a:lnTo>
                      <a:pt x="1800701" y="792004"/>
                    </a:lnTo>
                    <a:lnTo>
                      <a:pt x="1578769" y="792004"/>
                    </a:lnTo>
                    <a:cubicBezTo>
                      <a:pt x="1573054" y="801529"/>
                      <a:pt x="1563529" y="807244"/>
                      <a:pt x="1552099" y="807244"/>
                    </a:cubicBezTo>
                    <a:cubicBezTo>
                      <a:pt x="1534954" y="807244"/>
                      <a:pt x="1521619" y="793909"/>
                      <a:pt x="1521619" y="776764"/>
                    </a:cubicBezTo>
                    <a:cubicBezTo>
                      <a:pt x="1521619" y="759619"/>
                      <a:pt x="1534954" y="746284"/>
                      <a:pt x="1552099" y="746284"/>
                    </a:cubicBezTo>
                    <a:cubicBezTo>
                      <a:pt x="1563529" y="746284"/>
                      <a:pt x="1573054" y="751999"/>
                      <a:pt x="1578769" y="761524"/>
                    </a:cubicBezTo>
                    <a:lnTo>
                      <a:pt x="1813084" y="761524"/>
                    </a:lnTo>
                    <a:lnTo>
                      <a:pt x="1932146" y="880586"/>
                    </a:lnTo>
                    <a:lnTo>
                      <a:pt x="2062639" y="880586"/>
                    </a:lnTo>
                    <a:lnTo>
                      <a:pt x="2237899" y="705326"/>
                    </a:lnTo>
                    <a:lnTo>
                      <a:pt x="2118836" y="705326"/>
                    </a:lnTo>
                    <a:lnTo>
                      <a:pt x="2095024" y="729139"/>
                    </a:lnTo>
                    <a:cubicBezTo>
                      <a:pt x="2097881" y="739616"/>
                      <a:pt x="2095024" y="751046"/>
                      <a:pt x="2087404" y="758666"/>
                    </a:cubicBezTo>
                    <a:cubicBezTo>
                      <a:pt x="2081689" y="764381"/>
                      <a:pt x="2074069" y="767239"/>
                      <a:pt x="2065496" y="767239"/>
                    </a:cubicBezTo>
                    <a:cubicBezTo>
                      <a:pt x="2056924" y="767239"/>
                      <a:pt x="2049304" y="764381"/>
                      <a:pt x="2043589" y="758666"/>
                    </a:cubicBezTo>
                    <a:cubicBezTo>
                      <a:pt x="2037874" y="752951"/>
                      <a:pt x="2035016" y="745331"/>
                      <a:pt x="2035016" y="736759"/>
                    </a:cubicBezTo>
                    <a:cubicBezTo>
                      <a:pt x="2035016" y="728186"/>
                      <a:pt x="2037874" y="720566"/>
                      <a:pt x="2043589" y="714851"/>
                    </a:cubicBezTo>
                    <a:cubicBezTo>
                      <a:pt x="2049304" y="709136"/>
                      <a:pt x="2056924" y="706279"/>
                      <a:pt x="2065496" y="706279"/>
                    </a:cubicBezTo>
                    <a:cubicBezTo>
                      <a:pt x="2068354" y="706279"/>
                      <a:pt x="2071211" y="706279"/>
                      <a:pt x="2074069" y="707231"/>
                    </a:cubicBezTo>
                    <a:lnTo>
                      <a:pt x="2107406" y="673894"/>
                    </a:lnTo>
                    <a:lnTo>
                      <a:pt x="2380774" y="673894"/>
                    </a:lnTo>
                    <a:lnTo>
                      <a:pt x="2480786" y="573881"/>
                    </a:lnTo>
                    <a:lnTo>
                      <a:pt x="2959894" y="573881"/>
                    </a:lnTo>
                    <a:lnTo>
                      <a:pt x="3093244" y="440531"/>
                    </a:lnTo>
                    <a:lnTo>
                      <a:pt x="3409474" y="440531"/>
                    </a:lnTo>
                    <a:lnTo>
                      <a:pt x="3698081" y="151924"/>
                    </a:lnTo>
                    <a:lnTo>
                      <a:pt x="3527584" y="151924"/>
                    </a:lnTo>
                    <a:lnTo>
                      <a:pt x="3337084" y="342424"/>
                    </a:lnTo>
                    <a:lnTo>
                      <a:pt x="3170396" y="342424"/>
                    </a:lnTo>
                    <a:cubicBezTo>
                      <a:pt x="3164681" y="351949"/>
                      <a:pt x="3155156" y="357664"/>
                      <a:pt x="3143726" y="357664"/>
                    </a:cubicBezTo>
                    <a:cubicBezTo>
                      <a:pt x="3126581" y="357664"/>
                      <a:pt x="3113246" y="344329"/>
                      <a:pt x="3113246" y="327184"/>
                    </a:cubicBezTo>
                    <a:cubicBezTo>
                      <a:pt x="3113246" y="310039"/>
                      <a:pt x="3126581" y="296704"/>
                      <a:pt x="3143726" y="296704"/>
                    </a:cubicBezTo>
                    <a:cubicBezTo>
                      <a:pt x="3155156" y="296704"/>
                      <a:pt x="3164681" y="302419"/>
                      <a:pt x="3170396" y="311944"/>
                    </a:cubicBezTo>
                    <a:lnTo>
                      <a:pt x="3323749" y="311944"/>
                    </a:lnTo>
                    <a:lnTo>
                      <a:pt x="3514249" y="121444"/>
                    </a:lnTo>
                    <a:lnTo>
                      <a:pt x="3727609" y="121444"/>
                    </a:lnTo>
                    <a:lnTo>
                      <a:pt x="3841909" y="7144"/>
                    </a:lnTo>
                    <a:lnTo>
                      <a:pt x="4072414" y="7144"/>
                    </a:lnTo>
                    <a:lnTo>
                      <a:pt x="4172426" y="107156"/>
                    </a:lnTo>
                    <a:cubicBezTo>
                      <a:pt x="4175284" y="106204"/>
                      <a:pt x="4178141" y="106204"/>
                      <a:pt x="4180999" y="106204"/>
                    </a:cubicBezTo>
                    <a:cubicBezTo>
                      <a:pt x="4189571" y="106204"/>
                      <a:pt x="4197192" y="109061"/>
                      <a:pt x="4202906" y="114776"/>
                    </a:cubicBezTo>
                    <a:cubicBezTo>
                      <a:pt x="4208621" y="120491"/>
                      <a:pt x="4211479" y="128111"/>
                      <a:pt x="4211479" y="136684"/>
                    </a:cubicBezTo>
                    <a:cubicBezTo>
                      <a:pt x="4211479" y="145256"/>
                      <a:pt x="4208621" y="152876"/>
                      <a:pt x="4202906" y="158591"/>
                    </a:cubicBezTo>
                    <a:cubicBezTo>
                      <a:pt x="4197192" y="164306"/>
                      <a:pt x="4189571" y="167164"/>
                      <a:pt x="4180999" y="167164"/>
                    </a:cubicBezTo>
                    <a:cubicBezTo>
                      <a:pt x="4172426" y="167164"/>
                      <a:pt x="4164806" y="164306"/>
                      <a:pt x="4159091" y="158591"/>
                    </a:cubicBezTo>
                    <a:cubicBezTo>
                      <a:pt x="4151471" y="150971"/>
                      <a:pt x="4148614" y="139541"/>
                      <a:pt x="4151471" y="129064"/>
                    </a:cubicBezTo>
                    <a:lnTo>
                      <a:pt x="4060984" y="38576"/>
                    </a:lnTo>
                    <a:lnTo>
                      <a:pt x="3856196" y="38576"/>
                    </a:lnTo>
                    <a:lnTo>
                      <a:pt x="3422809" y="471964"/>
                    </a:lnTo>
                    <a:lnTo>
                      <a:pt x="3104674" y="471964"/>
                    </a:lnTo>
                    <a:lnTo>
                      <a:pt x="2767489" y="809149"/>
                    </a:lnTo>
                    <a:lnTo>
                      <a:pt x="2343626" y="809149"/>
                    </a:lnTo>
                    <a:cubicBezTo>
                      <a:pt x="2337911" y="818674"/>
                      <a:pt x="2328386" y="824389"/>
                      <a:pt x="2316956" y="824389"/>
                    </a:cubicBezTo>
                    <a:cubicBezTo>
                      <a:pt x="2299811" y="824389"/>
                      <a:pt x="2286476" y="811054"/>
                      <a:pt x="2286476" y="793909"/>
                    </a:cubicBezTo>
                    <a:cubicBezTo>
                      <a:pt x="2286476" y="776764"/>
                      <a:pt x="2299811" y="763429"/>
                      <a:pt x="2316956" y="763429"/>
                    </a:cubicBezTo>
                    <a:cubicBezTo>
                      <a:pt x="2328386" y="763429"/>
                      <a:pt x="2337911" y="769144"/>
                      <a:pt x="2343626" y="778669"/>
                    </a:cubicBezTo>
                    <a:lnTo>
                      <a:pt x="2755106" y="778669"/>
                    </a:lnTo>
                    <a:lnTo>
                      <a:pt x="2928461" y="605314"/>
                    </a:lnTo>
                    <a:lnTo>
                      <a:pt x="2492216" y="605314"/>
                    </a:lnTo>
                    <a:lnTo>
                      <a:pt x="2392204" y="705326"/>
                    </a:lnTo>
                    <a:lnTo>
                      <a:pt x="2279809" y="705326"/>
                    </a:lnTo>
                    <a:lnTo>
                      <a:pt x="2075021" y="910114"/>
                    </a:lnTo>
                    <a:lnTo>
                      <a:pt x="1533049" y="910114"/>
                    </a:lnTo>
                    <a:lnTo>
                      <a:pt x="1410176" y="787241"/>
                    </a:lnTo>
                    <a:lnTo>
                      <a:pt x="1222534" y="787241"/>
                    </a:lnTo>
                    <a:lnTo>
                      <a:pt x="1026319" y="983456"/>
                    </a:lnTo>
                    <a:lnTo>
                      <a:pt x="195739" y="983456"/>
                    </a:lnTo>
                    <a:lnTo>
                      <a:pt x="67151" y="1114901"/>
                    </a:lnTo>
                    <a:cubicBezTo>
                      <a:pt x="70009" y="1125379"/>
                      <a:pt x="67151" y="1136809"/>
                      <a:pt x="59531" y="1144429"/>
                    </a:cubicBezTo>
                    <a:cubicBezTo>
                      <a:pt x="52864" y="1150144"/>
                      <a:pt x="45244" y="1153954"/>
                      <a:pt x="37624" y="11539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5" name="Freeform: Shape 214">
                <a:extLst>
                  <a:ext uri="{FF2B5EF4-FFF2-40B4-BE49-F238E27FC236}">
                    <a16:creationId xmlns:a16="http://schemas.microsoft.com/office/drawing/2014/main" id="{EE9C6946-5F86-4016-A2FE-B2CD46A04113}"/>
                  </a:ext>
                </a:extLst>
              </p:cNvPr>
              <p:cNvSpPr/>
              <p:nvPr/>
            </p:nvSpPr>
            <p:spPr>
              <a:xfrm>
                <a:off x="7596285" y="1665632"/>
                <a:ext cx="4200525" cy="1133475"/>
              </a:xfrm>
              <a:custGeom>
                <a:avLst/>
                <a:gdLst>
                  <a:gd name="connsiteX0" fmla="*/ 4187428 w 4200525"/>
                  <a:gd name="connsiteY0" fmla="*/ 111919 h 1133475"/>
                  <a:gd name="connsiteX1" fmla="*/ 4161711 w 4200525"/>
                  <a:gd name="connsiteY1" fmla="*/ 108109 h 1133475"/>
                  <a:gd name="connsiteX2" fmla="*/ 4060746 w 4200525"/>
                  <a:gd name="connsiteY2" fmla="*/ 7144 h 1133475"/>
                  <a:gd name="connsiteX3" fmla="*/ 3838813 w 4200525"/>
                  <a:gd name="connsiteY3" fmla="*/ 7144 h 1133475"/>
                  <a:gd name="connsiteX4" fmla="*/ 3724513 w 4200525"/>
                  <a:gd name="connsiteY4" fmla="*/ 121444 h 1133475"/>
                  <a:gd name="connsiteX5" fmla="*/ 3511153 w 4200525"/>
                  <a:gd name="connsiteY5" fmla="*/ 121444 h 1133475"/>
                  <a:gd name="connsiteX6" fmla="*/ 3320653 w 4200525"/>
                  <a:gd name="connsiteY6" fmla="*/ 311944 h 1133475"/>
                  <a:gd name="connsiteX7" fmla="*/ 3155871 w 4200525"/>
                  <a:gd name="connsiteY7" fmla="*/ 311944 h 1133475"/>
                  <a:gd name="connsiteX8" fmla="*/ 3135868 w 4200525"/>
                  <a:gd name="connsiteY8" fmla="*/ 296704 h 1133475"/>
                  <a:gd name="connsiteX9" fmla="*/ 3114913 w 4200525"/>
                  <a:gd name="connsiteY9" fmla="*/ 317659 h 1133475"/>
                  <a:gd name="connsiteX10" fmla="*/ 3135868 w 4200525"/>
                  <a:gd name="connsiteY10" fmla="*/ 338614 h 1133475"/>
                  <a:gd name="connsiteX11" fmla="*/ 3155871 w 4200525"/>
                  <a:gd name="connsiteY11" fmla="*/ 323374 h 1133475"/>
                  <a:gd name="connsiteX12" fmla="*/ 3325416 w 4200525"/>
                  <a:gd name="connsiteY12" fmla="*/ 323374 h 1133475"/>
                  <a:gd name="connsiteX13" fmla="*/ 3515916 w 4200525"/>
                  <a:gd name="connsiteY13" fmla="*/ 132874 h 1133475"/>
                  <a:gd name="connsiteX14" fmla="*/ 3713083 w 4200525"/>
                  <a:gd name="connsiteY14" fmla="*/ 132874 h 1133475"/>
                  <a:gd name="connsiteX15" fmla="*/ 3405426 w 4200525"/>
                  <a:gd name="connsiteY15" fmla="*/ 440531 h 1133475"/>
                  <a:gd name="connsiteX16" fmla="*/ 3089196 w 4200525"/>
                  <a:gd name="connsiteY16" fmla="*/ 440531 h 1133475"/>
                  <a:gd name="connsiteX17" fmla="*/ 2955846 w 4200525"/>
                  <a:gd name="connsiteY17" fmla="*/ 573881 h 1133475"/>
                  <a:gd name="connsiteX18" fmla="*/ 2476738 w 4200525"/>
                  <a:gd name="connsiteY18" fmla="*/ 573881 h 1133475"/>
                  <a:gd name="connsiteX19" fmla="*/ 2376726 w 4200525"/>
                  <a:gd name="connsiteY19" fmla="*/ 673894 h 1133475"/>
                  <a:gd name="connsiteX20" fmla="*/ 2102406 w 4200525"/>
                  <a:gd name="connsiteY20" fmla="*/ 673894 h 1133475"/>
                  <a:gd name="connsiteX21" fmla="*/ 2067163 w 4200525"/>
                  <a:gd name="connsiteY21" fmla="*/ 709136 h 1133475"/>
                  <a:gd name="connsiteX22" fmla="*/ 2041446 w 4200525"/>
                  <a:gd name="connsiteY22" fmla="*/ 712946 h 1133475"/>
                  <a:gd name="connsiteX23" fmla="*/ 2041446 w 4200525"/>
                  <a:gd name="connsiteY23" fmla="*/ 742474 h 1133475"/>
                  <a:gd name="connsiteX24" fmla="*/ 2070973 w 4200525"/>
                  <a:gd name="connsiteY24" fmla="*/ 742474 h 1133475"/>
                  <a:gd name="connsiteX25" fmla="*/ 2074783 w 4200525"/>
                  <a:gd name="connsiteY25" fmla="*/ 716756 h 1133475"/>
                  <a:gd name="connsiteX26" fmla="*/ 2106216 w 4200525"/>
                  <a:gd name="connsiteY26" fmla="*/ 685324 h 1133475"/>
                  <a:gd name="connsiteX27" fmla="*/ 2251948 w 4200525"/>
                  <a:gd name="connsiteY27" fmla="*/ 685324 h 1133475"/>
                  <a:gd name="connsiteX28" fmla="*/ 2058591 w 4200525"/>
                  <a:gd name="connsiteY28" fmla="*/ 878681 h 1133475"/>
                  <a:gd name="connsiteX29" fmla="*/ 1920478 w 4200525"/>
                  <a:gd name="connsiteY29" fmla="*/ 878681 h 1133475"/>
                  <a:gd name="connsiteX30" fmla="*/ 1801416 w 4200525"/>
                  <a:gd name="connsiteY30" fmla="*/ 759619 h 1133475"/>
                  <a:gd name="connsiteX31" fmla="*/ 1564243 w 4200525"/>
                  <a:gd name="connsiteY31" fmla="*/ 759619 h 1133475"/>
                  <a:gd name="connsiteX32" fmla="*/ 1544241 w 4200525"/>
                  <a:gd name="connsiteY32" fmla="*/ 744379 h 1133475"/>
                  <a:gd name="connsiteX33" fmla="*/ 1523286 w 4200525"/>
                  <a:gd name="connsiteY33" fmla="*/ 765334 h 1133475"/>
                  <a:gd name="connsiteX34" fmla="*/ 1544241 w 4200525"/>
                  <a:gd name="connsiteY34" fmla="*/ 786289 h 1133475"/>
                  <a:gd name="connsiteX35" fmla="*/ 1564243 w 4200525"/>
                  <a:gd name="connsiteY35" fmla="*/ 771049 h 1133475"/>
                  <a:gd name="connsiteX36" fmla="*/ 1796653 w 4200525"/>
                  <a:gd name="connsiteY36" fmla="*/ 771049 h 1133475"/>
                  <a:gd name="connsiteX37" fmla="*/ 1905238 w 4200525"/>
                  <a:gd name="connsiteY37" fmla="*/ 879634 h 1133475"/>
                  <a:gd name="connsiteX38" fmla="*/ 1533763 w 4200525"/>
                  <a:gd name="connsiteY38" fmla="*/ 879634 h 1133475"/>
                  <a:gd name="connsiteX39" fmla="*/ 1410891 w 4200525"/>
                  <a:gd name="connsiteY39" fmla="*/ 755809 h 1133475"/>
                  <a:gd name="connsiteX40" fmla="*/ 525066 w 4200525"/>
                  <a:gd name="connsiteY40" fmla="*/ 755809 h 1133475"/>
                  <a:gd name="connsiteX41" fmla="*/ 458391 w 4200525"/>
                  <a:gd name="connsiteY41" fmla="*/ 689134 h 1133475"/>
                  <a:gd name="connsiteX42" fmla="*/ 454581 w 4200525"/>
                  <a:gd name="connsiteY42" fmla="*/ 663416 h 1133475"/>
                  <a:gd name="connsiteX43" fmla="*/ 425053 w 4200525"/>
                  <a:gd name="connsiteY43" fmla="*/ 663416 h 1133475"/>
                  <a:gd name="connsiteX44" fmla="*/ 425053 w 4200525"/>
                  <a:gd name="connsiteY44" fmla="*/ 692944 h 1133475"/>
                  <a:gd name="connsiteX45" fmla="*/ 450771 w 4200525"/>
                  <a:gd name="connsiteY45" fmla="*/ 696754 h 1133475"/>
                  <a:gd name="connsiteX46" fmla="*/ 521256 w 4200525"/>
                  <a:gd name="connsiteY46" fmla="*/ 767239 h 1133475"/>
                  <a:gd name="connsiteX47" fmla="*/ 1195626 w 4200525"/>
                  <a:gd name="connsiteY47" fmla="*/ 767239 h 1133475"/>
                  <a:gd name="connsiteX48" fmla="*/ 1009888 w 4200525"/>
                  <a:gd name="connsiteY48" fmla="*/ 952976 h 1133475"/>
                  <a:gd name="connsiteX49" fmla="*/ 179308 w 4200525"/>
                  <a:gd name="connsiteY49" fmla="*/ 952976 h 1133475"/>
                  <a:gd name="connsiteX50" fmla="*/ 39291 w 4200525"/>
                  <a:gd name="connsiteY50" fmla="*/ 1092041 h 1133475"/>
                  <a:gd name="connsiteX51" fmla="*/ 13573 w 4200525"/>
                  <a:gd name="connsiteY51" fmla="*/ 1095851 h 1133475"/>
                  <a:gd name="connsiteX52" fmla="*/ 13573 w 4200525"/>
                  <a:gd name="connsiteY52" fmla="*/ 1125379 h 1133475"/>
                  <a:gd name="connsiteX53" fmla="*/ 43101 w 4200525"/>
                  <a:gd name="connsiteY53" fmla="*/ 1125379 h 1133475"/>
                  <a:gd name="connsiteX54" fmla="*/ 46911 w 4200525"/>
                  <a:gd name="connsiteY54" fmla="*/ 1099661 h 1133475"/>
                  <a:gd name="connsiteX55" fmla="*/ 183118 w 4200525"/>
                  <a:gd name="connsiteY55" fmla="*/ 963454 h 1133475"/>
                  <a:gd name="connsiteX56" fmla="*/ 1013698 w 4200525"/>
                  <a:gd name="connsiteY56" fmla="*/ 963454 h 1133475"/>
                  <a:gd name="connsiteX57" fmla="*/ 1209913 w 4200525"/>
                  <a:gd name="connsiteY57" fmla="*/ 767239 h 1133475"/>
                  <a:gd name="connsiteX58" fmla="*/ 1405176 w 4200525"/>
                  <a:gd name="connsiteY58" fmla="*/ 767239 h 1133475"/>
                  <a:gd name="connsiteX59" fmla="*/ 1528048 w 4200525"/>
                  <a:gd name="connsiteY59" fmla="*/ 890111 h 1133475"/>
                  <a:gd name="connsiteX60" fmla="*/ 2062401 w 4200525"/>
                  <a:gd name="connsiteY60" fmla="*/ 890111 h 1133475"/>
                  <a:gd name="connsiteX61" fmla="*/ 2267188 w 4200525"/>
                  <a:gd name="connsiteY61" fmla="*/ 685324 h 1133475"/>
                  <a:gd name="connsiteX62" fmla="*/ 2379583 w 4200525"/>
                  <a:gd name="connsiteY62" fmla="*/ 685324 h 1133475"/>
                  <a:gd name="connsiteX63" fmla="*/ 2479596 w 4200525"/>
                  <a:gd name="connsiteY63" fmla="*/ 585311 h 1133475"/>
                  <a:gd name="connsiteX64" fmla="*/ 2944416 w 4200525"/>
                  <a:gd name="connsiteY64" fmla="*/ 585311 h 1133475"/>
                  <a:gd name="connsiteX65" fmla="*/ 2752011 w 4200525"/>
                  <a:gd name="connsiteY65" fmla="*/ 777716 h 1133475"/>
                  <a:gd name="connsiteX66" fmla="*/ 2330053 w 4200525"/>
                  <a:gd name="connsiteY66" fmla="*/ 777716 h 1133475"/>
                  <a:gd name="connsiteX67" fmla="*/ 2310051 w 4200525"/>
                  <a:gd name="connsiteY67" fmla="*/ 762476 h 1133475"/>
                  <a:gd name="connsiteX68" fmla="*/ 2289096 w 4200525"/>
                  <a:gd name="connsiteY68" fmla="*/ 783431 h 1133475"/>
                  <a:gd name="connsiteX69" fmla="*/ 2310051 w 4200525"/>
                  <a:gd name="connsiteY69" fmla="*/ 804386 h 1133475"/>
                  <a:gd name="connsiteX70" fmla="*/ 2330053 w 4200525"/>
                  <a:gd name="connsiteY70" fmla="*/ 789146 h 1133475"/>
                  <a:gd name="connsiteX71" fmla="*/ 2756773 w 4200525"/>
                  <a:gd name="connsiteY71" fmla="*/ 789146 h 1133475"/>
                  <a:gd name="connsiteX72" fmla="*/ 3093958 w 4200525"/>
                  <a:gd name="connsiteY72" fmla="*/ 451961 h 1133475"/>
                  <a:gd name="connsiteX73" fmla="*/ 3410188 w 4200525"/>
                  <a:gd name="connsiteY73" fmla="*/ 451961 h 1133475"/>
                  <a:gd name="connsiteX74" fmla="*/ 3843576 w 4200525"/>
                  <a:gd name="connsiteY74" fmla="*/ 18574 h 1133475"/>
                  <a:gd name="connsiteX75" fmla="*/ 4056936 w 4200525"/>
                  <a:gd name="connsiteY75" fmla="*/ 18574 h 1133475"/>
                  <a:gd name="connsiteX76" fmla="*/ 4154091 w 4200525"/>
                  <a:gd name="connsiteY76" fmla="*/ 116681 h 1133475"/>
                  <a:gd name="connsiteX77" fmla="*/ 4157901 w 4200525"/>
                  <a:gd name="connsiteY77" fmla="*/ 142399 h 1133475"/>
                  <a:gd name="connsiteX78" fmla="*/ 4187428 w 4200525"/>
                  <a:gd name="connsiteY78" fmla="*/ 142399 h 1133475"/>
                  <a:gd name="connsiteX79" fmla="*/ 4187428 w 4200525"/>
                  <a:gd name="connsiteY79" fmla="*/ 111919 h 1133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</a:cxnLst>
                <a:rect l="l" t="t" r="r" b="b"/>
                <a:pathLst>
                  <a:path w="4200525" h="1133475">
                    <a:moveTo>
                      <a:pt x="4187428" y="111919"/>
                    </a:moveTo>
                    <a:cubicBezTo>
                      <a:pt x="4180761" y="105251"/>
                      <a:pt x="4170283" y="104299"/>
                      <a:pt x="4161711" y="108109"/>
                    </a:cubicBezTo>
                    <a:lnTo>
                      <a:pt x="4060746" y="7144"/>
                    </a:lnTo>
                    <a:lnTo>
                      <a:pt x="3838813" y="7144"/>
                    </a:lnTo>
                    <a:lnTo>
                      <a:pt x="3724513" y="121444"/>
                    </a:lnTo>
                    <a:lnTo>
                      <a:pt x="3511153" y="121444"/>
                    </a:lnTo>
                    <a:lnTo>
                      <a:pt x="3320653" y="311944"/>
                    </a:lnTo>
                    <a:lnTo>
                      <a:pt x="3155871" y="311944"/>
                    </a:lnTo>
                    <a:cubicBezTo>
                      <a:pt x="3153013" y="303371"/>
                      <a:pt x="3145393" y="296704"/>
                      <a:pt x="3135868" y="296704"/>
                    </a:cubicBezTo>
                    <a:cubicBezTo>
                      <a:pt x="3124438" y="296704"/>
                      <a:pt x="3114913" y="306229"/>
                      <a:pt x="3114913" y="317659"/>
                    </a:cubicBezTo>
                    <a:cubicBezTo>
                      <a:pt x="3114913" y="329089"/>
                      <a:pt x="3124438" y="338614"/>
                      <a:pt x="3135868" y="338614"/>
                    </a:cubicBezTo>
                    <a:cubicBezTo>
                      <a:pt x="3145393" y="338614"/>
                      <a:pt x="3153966" y="331946"/>
                      <a:pt x="3155871" y="323374"/>
                    </a:cubicBezTo>
                    <a:lnTo>
                      <a:pt x="3325416" y="323374"/>
                    </a:lnTo>
                    <a:lnTo>
                      <a:pt x="3515916" y="132874"/>
                    </a:lnTo>
                    <a:lnTo>
                      <a:pt x="3713083" y="132874"/>
                    </a:lnTo>
                    <a:lnTo>
                      <a:pt x="3405426" y="440531"/>
                    </a:lnTo>
                    <a:lnTo>
                      <a:pt x="3089196" y="440531"/>
                    </a:lnTo>
                    <a:lnTo>
                      <a:pt x="2955846" y="573881"/>
                    </a:lnTo>
                    <a:lnTo>
                      <a:pt x="2476738" y="573881"/>
                    </a:lnTo>
                    <a:lnTo>
                      <a:pt x="2376726" y="673894"/>
                    </a:lnTo>
                    <a:lnTo>
                      <a:pt x="2102406" y="673894"/>
                    </a:lnTo>
                    <a:lnTo>
                      <a:pt x="2067163" y="709136"/>
                    </a:lnTo>
                    <a:cubicBezTo>
                      <a:pt x="2059543" y="704374"/>
                      <a:pt x="2049066" y="705326"/>
                      <a:pt x="2041446" y="712946"/>
                    </a:cubicBezTo>
                    <a:cubicBezTo>
                      <a:pt x="2032873" y="721519"/>
                      <a:pt x="2032873" y="734854"/>
                      <a:pt x="2041446" y="742474"/>
                    </a:cubicBezTo>
                    <a:cubicBezTo>
                      <a:pt x="2050018" y="751046"/>
                      <a:pt x="2063353" y="751046"/>
                      <a:pt x="2070973" y="742474"/>
                    </a:cubicBezTo>
                    <a:cubicBezTo>
                      <a:pt x="2077641" y="735806"/>
                      <a:pt x="2078593" y="725329"/>
                      <a:pt x="2074783" y="716756"/>
                    </a:cubicBezTo>
                    <a:lnTo>
                      <a:pt x="2106216" y="685324"/>
                    </a:lnTo>
                    <a:lnTo>
                      <a:pt x="2251948" y="685324"/>
                    </a:lnTo>
                    <a:lnTo>
                      <a:pt x="2058591" y="878681"/>
                    </a:lnTo>
                    <a:lnTo>
                      <a:pt x="1920478" y="878681"/>
                    </a:lnTo>
                    <a:lnTo>
                      <a:pt x="1801416" y="759619"/>
                    </a:lnTo>
                    <a:lnTo>
                      <a:pt x="1564243" y="759619"/>
                    </a:lnTo>
                    <a:cubicBezTo>
                      <a:pt x="1561386" y="751046"/>
                      <a:pt x="1553766" y="744379"/>
                      <a:pt x="1544241" y="744379"/>
                    </a:cubicBezTo>
                    <a:cubicBezTo>
                      <a:pt x="1532811" y="744379"/>
                      <a:pt x="1523286" y="753904"/>
                      <a:pt x="1523286" y="765334"/>
                    </a:cubicBezTo>
                    <a:cubicBezTo>
                      <a:pt x="1523286" y="776764"/>
                      <a:pt x="1532811" y="786289"/>
                      <a:pt x="1544241" y="786289"/>
                    </a:cubicBezTo>
                    <a:cubicBezTo>
                      <a:pt x="1553766" y="786289"/>
                      <a:pt x="1562338" y="779621"/>
                      <a:pt x="1564243" y="771049"/>
                    </a:cubicBezTo>
                    <a:lnTo>
                      <a:pt x="1796653" y="771049"/>
                    </a:lnTo>
                    <a:lnTo>
                      <a:pt x="1905238" y="879634"/>
                    </a:lnTo>
                    <a:lnTo>
                      <a:pt x="1533763" y="879634"/>
                    </a:lnTo>
                    <a:lnTo>
                      <a:pt x="1410891" y="755809"/>
                    </a:lnTo>
                    <a:lnTo>
                      <a:pt x="525066" y="755809"/>
                    </a:lnTo>
                    <a:lnTo>
                      <a:pt x="458391" y="689134"/>
                    </a:lnTo>
                    <a:cubicBezTo>
                      <a:pt x="463153" y="681514"/>
                      <a:pt x="462201" y="671036"/>
                      <a:pt x="454581" y="663416"/>
                    </a:cubicBezTo>
                    <a:cubicBezTo>
                      <a:pt x="446008" y="654844"/>
                      <a:pt x="432673" y="654844"/>
                      <a:pt x="425053" y="663416"/>
                    </a:cubicBezTo>
                    <a:cubicBezTo>
                      <a:pt x="416481" y="671989"/>
                      <a:pt x="416481" y="685324"/>
                      <a:pt x="425053" y="692944"/>
                    </a:cubicBezTo>
                    <a:cubicBezTo>
                      <a:pt x="431721" y="699611"/>
                      <a:pt x="442198" y="700564"/>
                      <a:pt x="450771" y="696754"/>
                    </a:cubicBezTo>
                    <a:lnTo>
                      <a:pt x="521256" y="767239"/>
                    </a:lnTo>
                    <a:lnTo>
                      <a:pt x="1195626" y="767239"/>
                    </a:lnTo>
                    <a:lnTo>
                      <a:pt x="1009888" y="952976"/>
                    </a:lnTo>
                    <a:lnTo>
                      <a:pt x="179308" y="952976"/>
                    </a:lnTo>
                    <a:lnTo>
                      <a:pt x="39291" y="1092041"/>
                    </a:lnTo>
                    <a:cubicBezTo>
                      <a:pt x="31671" y="1087279"/>
                      <a:pt x="21193" y="1088231"/>
                      <a:pt x="13573" y="1095851"/>
                    </a:cubicBezTo>
                    <a:cubicBezTo>
                      <a:pt x="5001" y="1104424"/>
                      <a:pt x="5001" y="1117759"/>
                      <a:pt x="13573" y="1125379"/>
                    </a:cubicBezTo>
                    <a:cubicBezTo>
                      <a:pt x="22146" y="1133951"/>
                      <a:pt x="35481" y="1133951"/>
                      <a:pt x="43101" y="1125379"/>
                    </a:cubicBezTo>
                    <a:cubicBezTo>
                      <a:pt x="49768" y="1118711"/>
                      <a:pt x="50721" y="1108234"/>
                      <a:pt x="46911" y="1099661"/>
                    </a:cubicBezTo>
                    <a:lnTo>
                      <a:pt x="183118" y="963454"/>
                    </a:lnTo>
                    <a:lnTo>
                      <a:pt x="1013698" y="963454"/>
                    </a:lnTo>
                    <a:lnTo>
                      <a:pt x="1209913" y="767239"/>
                    </a:lnTo>
                    <a:lnTo>
                      <a:pt x="1405176" y="767239"/>
                    </a:lnTo>
                    <a:lnTo>
                      <a:pt x="1528048" y="890111"/>
                    </a:lnTo>
                    <a:lnTo>
                      <a:pt x="2062401" y="890111"/>
                    </a:lnTo>
                    <a:lnTo>
                      <a:pt x="2267188" y="685324"/>
                    </a:lnTo>
                    <a:lnTo>
                      <a:pt x="2379583" y="685324"/>
                    </a:lnTo>
                    <a:lnTo>
                      <a:pt x="2479596" y="585311"/>
                    </a:lnTo>
                    <a:lnTo>
                      <a:pt x="2944416" y="585311"/>
                    </a:lnTo>
                    <a:lnTo>
                      <a:pt x="2752011" y="777716"/>
                    </a:lnTo>
                    <a:lnTo>
                      <a:pt x="2330053" y="777716"/>
                    </a:lnTo>
                    <a:cubicBezTo>
                      <a:pt x="2327196" y="769144"/>
                      <a:pt x="2319576" y="762476"/>
                      <a:pt x="2310051" y="762476"/>
                    </a:cubicBezTo>
                    <a:cubicBezTo>
                      <a:pt x="2298621" y="762476"/>
                      <a:pt x="2289096" y="772001"/>
                      <a:pt x="2289096" y="783431"/>
                    </a:cubicBezTo>
                    <a:cubicBezTo>
                      <a:pt x="2289096" y="794861"/>
                      <a:pt x="2298621" y="804386"/>
                      <a:pt x="2310051" y="804386"/>
                    </a:cubicBezTo>
                    <a:cubicBezTo>
                      <a:pt x="2319576" y="804386"/>
                      <a:pt x="2328148" y="797719"/>
                      <a:pt x="2330053" y="789146"/>
                    </a:cubicBezTo>
                    <a:lnTo>
                      <a:pt x="2756773" y="789146"/>
                    </a:lnTo>
                    <a:lnTo>
                      <a:pt x="3093958" y="451961"/>
                    </a:lnTo>
                    <a:lnTo>
                      <a:pt x="3410188" y="451961"/>
                    </a:lnTo>
                    <a:lnTo>
                      <a:pt x="3843576" y="18574"/>
                    </a:lnTo>
                    <a:lnTo>
                      <a:pt x="4056936" y="18574"/>
                    </a:lnTo>
                    <a:lnTo>
                      <a:pt x="4154091" y="116681"/>
                    </a:lnTo>
                    <a:cubicBezTo>
                      <a:pt x="4149328" y="124301"/>
                      <a:pt x="4150281" y="134779"/>
                      <a:pt x="4157901" y="142399"/>
                    </a:cubicBezTo>
                    <a:cubicBezTo>
                      <a:pt x="4166473" y="150971"/>
                      <a:pt x="4179808" y="150971"/>
                      <a:pt x="4187428" y="142399"/>
                    </a:cubicBezTo>
                    <a:cubicBezTo>
                      <a:pt x="4196001" y="133826"/>
                      <a:pt x="4196001" y="120491"/>
                      <a:pt x="4187428" y="11191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61" name="Graphic 166">
              <a:extLst>
                <a:ext uri="{FF2B5EF4-FFF2-40B4-BE49-F238E27FC236}">
                  <a16:creationId xmlns:a16="http://schemas.microsoft.com/office/drawing/2014/main" id="{16769924-464A-4713-8E50-F889EAEB0482}"/>
                </a:ext>
              </a:extLst>
            </p:cNvPr>
            <p:cNvGrpSpPr/>
            <p:nvPr/>
          </p:nvGrpSpPr>
          <p:grpSpPr>
            <a:xfrm>
              <a:off x="6715061" y="5486362"/>
              <a:ext cx="3989135" cy="838142"/>
              <a:chOff x="4305300" y="3052762"/>
              <a:chExt cx="3581400" cy="752475"/>
            </a:xfrm>
            <a:solidFill>
              <a:schemeClr val="bg1"/>
            </a:solidFill>
          </p:grpSpPr>
          <p:sp>
            <p:nvSpPr>
              <p:cNvPr id="190" name="Freeform: Shape 189">
                <a:extLst>
                  <a:ext uri="{FF2B5EF4-FFF2-40B4-BE49-F238E27FC236}">
                    <a16:creationId xmlns:a16="http://schemas.microsoft.com/office/drawing/2014/main" id="{5BF0D0BF-1BAC-403F-8842-DA4B0E2C8EAA}"/>
                  </a:ext>
                </a:extLst>
              </p:cNvPr>
              <p:cNvSpPr/>
              <p:nvPr/>
            </p:nvSpPr>
            <p:spPr>
              <a:xfrm>
                <a:off x="4401979" y="3311366"/>
                <a:ext cx="3476625" cy="200025"/>
              </a:xfrm>
              <a:custGeom>
                <a:avLst/>
                <a:gdLst>
                  <a:gd name="connsiteX0" fmla="*/ 1497806 w 3476625"/>
                  <a:gd name="connsiteY0" fmla="*/ 7144 h 200025"/>
                  <a:gd name="connsiteX1" fmla="*/ 1822609 w 3476625"/>
                  <a:gd name="connsiteY1" fmla="*/ 7144 h 200025"/>
                  <a:gd name="connsiteX2" fmla="*/ 1899761 w 3476625"/>
                  <a:gd name="connsiteY2" fmla="*/ 84296 h 200025"/>
                  <a:gd name="connsiteX3" fmla="*/ 2174081 w 3476625"/>
                  <a:gd name="connsiteY3" fmla="*/ 84296 h 200025"/>
                  <a:gd name="connsiteX4" fmla="*/ 2240756 w 3476625"/>
                  <a:gd name="connsiteY4" fmla="*/ 17621 h 200025"/>
                  <a:gd name="connsiteX5" fmla="*/ 3470434 w 3476625"/>
                  <a:gd name="connsiteY5" fmla="*/ 17621 h 200025"/>
                  <a:gd name="connsiteX6" fmla="*/ 3470434 w 3476625"/>
                  <a:gd name="connsiteY6" fmla="*/ 24289 h 200025"/>
                  <a:gd name="connsiteX7" fmla="*/ 2243614 w 3476625"/>
                  <a:gd name="connsiteY7" fmla="*/ 24289 h 200025"/>
                  <a:gd name="connsiteX8" fmla="*/ 2176939 w 3476625"/>
                  <a:gd name="connsiteY8" fmla="*/ 90964 h 200025"/>
                  <a:gd name="connsiteX9" fmla="*/ 1896904 w 3476625"/>
                  <a:gd name="connsiteY9" fmla="*/ 90964 h 200025"/>
                  <a:gd name="connsiteX10" fmla="*/ 1819751 w 3476625"/>
                  <a:gd name="connsiteY10" fmla="*/ 13811 h 200025"/>
                  <a:gd name="connsiteX11" fmla="*/ 1500664 w 3476625"/>
                  <a:gd name="connsiteY11" fmla="*/ 13811 h 200025"/>
                  <a:gd name="connsiteX12" fmla="*/ 1432084 w 3476625"/>
                  <a:gd name="connsiteY12" fmla="*/ 120491 h 200025"/>
                  <a:gd name="connsiteX13" fmla="*/ 1057751 w 3476625"/>
                  <a:gd name="connsiteY13" fmla="*/ 120491 h 200025"/>
                  <a:gd name="connsiteX14" fmla="*/ 971074 w 3476625"/>
                  <a:gd name="connsiteY14" fmla="*/ 14764 h 200025"/>
                  <a:gd name="connsiteX15" fmla="*/ 379571 w 3476625"/>
                  <a:gd name="connsiteY15" fmla="*/ 14764 h 200025"/>
                  <a:gd name="connsiteX16" fmla="*/ 11906 w 3476625"/>
                  <a:gd name="connsiteY16" fmla="*/ 201454 h 200025"/>
                  <a:gd name="connsiteX17" fmla="*/ 7144 w 3476625"/>
                  <a:gd name="connsiteY17" fmla="*/ 196691 h 200025"/>
                  <a:gd name="connsiteX18" fmla="*/ 376714 w 3476625"/>
                  <a:gd name="connsiteY18" fmla="*/ 8096 h 200025"/>
                  <a:gd name="connsiteX19" fmla="*/ 973931 w 3476625"/>
                  <a:gd name="connsiteY19" fmla="*/ 8096 h 200025"/>
                  <a:gd name="connsiteX20" fmla="*/ 1061561 w 3476625"/>
                  <a:gd name="connsiteY20" fmla="*/ 113824 h 200025"/>
                  <a:gd name="connsiteX21" fmla="*/ 1429226 w 3476625"/>
                  <a:gd name="connsiteY21" fmla="*/ 113824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476625" h="200025">
                    <a:moveTo>
                      <a:pt x="1497806" y="7144"/>
                    </a:moveTo>
                    <a:lnTo>
                      <a:pt x="1822609" y="7144"/>
                    </a:lnTo>
                    <a:lnTo>
                      <a:pt x="1899761" y="84296"/>
                    </a:lnTo>
                    <a:lnTo>
                      <a:pt x="2174081" y="84296"/>
                    </a:lnTo>
                    <a:lnTo>
                      <a:pt x="2240756" y="17621"/>
                    </a:lnTo>
                    <a:lnTo>
                      <a:pt x="3470434" y="17621"/>
                    </a:lnTo>
                    <a:lnTo>
                      <a:pt x="3470434" y="24289"/>
                    </a:lnTo>
                    <a:lnTo>
                      <a:pt x="2243614" y="24289"/>
                    </a:lnTo>
                    <a:lnTo>
                      <a:pt x="2176939" y="90964"/>
                    </a:lnTo>
                    <a:lnTo>
                      <a:pt x="1896904" y="90964"/>
                    </a:lnTo>
                    <a:lnTo>
                      <a:pt x="1819751" y="13811"/>
                    </a:lnTo>
                    <a:lnTo>
                      <a:pt x="1500664" y="13811"/>
                    </a:lnTo>
                    <a:lnTo>
                      <a:pt x="1432084" y="120491"/>
                    </a:lnTo>
                    <a:lnTo>
                      <a:pt x="1057751" y="120491"/>
                    </a:lnTo>
                    <a:lnTo>
                      <a:pt x="971074" y="14764"/>
                    </a:lnTo>
                    <a:lnTo>
                      <a:pt x="379571" y="14764"/>
                    </a:lnTo>
                    <a:lnTo>
                      <a:pt x="11906" y="201454"/>
                    </a:lnTo>
                    <a:lnTo>
                      <a:pt x="7144" y="196691"/>
                    </a:lnTo>
                    <a:lnTo>
                      <a:pt x="376714" y="8096"/>
                    </a:lnTo>
                    <a:lnTo>
                      <a:pt x="973931" y="8096"/>
                    </a:lnTo>
                    <a:lnTo>
                      <a:pt x="1061561" y="113824"/>
                    </a:lnTo>
                    <a:lnTo>
                      <a:pt x="1429226" y="11382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1" name="Freeform: Shape 190">
                <a:extLst>
                  <a:ext uri="{FF2B5EF4-FFF2-40B4-BE49-F238E27FC236}">
                    <a16:creationId xmlns:a16="http://schemas.microsoft.com/office/drawing/2014/main" id="{4C97C16A-C57E-4ACF-BB33-C29236CB1D9E}"/>
                  </a:ext>
                </a:extLst>
              </p:cNvPr>
              <p:cNvSpPr/>
              <p:nvPr/>
            </p:nvSpPr>
            <p:spPr>
              <a:xfrm>
                <a:off x="7851934" y="33123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2859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2" name="Freeform: Shape 191">
                <a:extLst>
                  <a:ext uri="{FF2B5EF4-FFF2-40B4-BE49-F238E27FC236}">
                    <a16:creationId xmlns:a16="http://schemas.microsoft.com/office/drawing/2014/main" id="{E7FD0F2D-BF02-4FA4-BDB8-7550CD485520}"/>
                  </a:ext>
                </a:extLst>
              </p:cNvPr>
              <p:cNvSpPr/>
              <p:nvPr/>
            </p:nvSpPr>
            <p:spPr>
              <a:xfrm>
                <a:off x="4391739" y="348972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3" name="Freeform: Shape 192">
                <a:extLst>
                  <a:ext uri="{FF2B5EF4-FFF2-40B4-BE49-F238E27FC236}">
                    <a16:creationId xmlns:a16="http://schemas.microsoft.com/office/drawing/2014/main" id="{5E356F91-A046-4658-A7FD-F2AC31372912}"/>
                  </a:ext>
                </a:extLst>
              </p:cNvPr>
              <p:cNvSpPr/>
              <p:nvPr/>
            </p:nvSpPr>
            <p:spPr>
              <a:xfrm>
                <a:off x="4559141" y="3055143"/>
                <a:ext cx="2552700" cy="142875"/>
              </a:xfrm>
              <a:custGeom>
                <a:avLst/>
                <a:gdLst>
                  <a:gd name="connsiteX0" fmla="*/ 7144 w 2552700"/>
                  <a:gd name="connsiteY0" fmla="*/ 7144 h 142875"/>
                  <a:gd name="connsiteX1" fmla="*/ 101441 w 2552700"/>
                  <a:gd name="connsiteY1" fmla="*/ 7144 h 142875"/>
                  <a:gd name="connsiteX2" fmla="*/ 222409 w 2552700"/>
                  <a:gd name="connsiteY2" fmla="*/ 128111 h 142875"/>
                  <a:gd name="connsiteX3" fmla="*/ 813911 w 2552700"/>
                  <a:gd name="connsiteY3" fmla="*/ 128111 h 142875"/>
                  <a:gd name="connsiteX4" fmla="*/ 881539 w 2552700"/>
                  <a:gd name="connsiteY4" fmla="*/ 21431 h 142875"/>
                  <a:gd name="connsiteX5" fmla="*/ 1284446 w 2552700"/>
                  <a:gd name="connsiteY5" fmla="*/ 21431 h 142875"/>
                  <a:gd name="connsiteX6" fmla="*/ 1343501 w 2552700"/>
                  <a:gd name="connsiteY6" fmla="*/ 129064 h 142875"/>
                  <a:gd name="connsiteX7" fmla="*/ 1662589 w 2552700"/>
                  <a:gd name="connsiteY7" fmla="*/ 129064 h 142875"/>
                  <a:gd name="connsiteX8" fmla="*/ 1739741 w 2552700"/>
                  <a:gd name="connsiteY8" fmla="*/ 51911 h 142875"/>
                  <a:gd name="connsiteX9" fmla="*/ 2019776 w 2552700"/>
                  <a:gd name="connsiteY9" fmla="*/ 51911 h 142875"/>
                  <a:gd name="connsiteX10" fmla="*/ 2086451 w 2552700"/>
                  <a:gd name="connsiteY10" fmla="*/ 117634 h 142875"/>
                  <a:gd name="connsiteX11" fmla="*/ 2551271 w 2552700"/>
                  <a:gd name="connsiteY11" fmla="*/ 117634 h 142875"/>
                  <a:gd name="connsiteX12" fmla="*/ 2551271 w 2552700"/>
                  <a:gd name="connsiteY12" fmla="*/ 125254 h 142875"/>
                  <a:gd name="connsiteX13" fmla="*/ 2083594 w 2552700"/>
                  <a:gd name="connsiteY13" fmla="*/ 125254 h 142875"/>
                  <a:gd name="connsiteX14" fmla="*/ 2016919 w 2552700"/>
                  <a:gd name="connsiteY14" fmla="*/ 58579 h 142875"/>
                  <a:gd name="connsiteX15" fmla="*/ 1742599 w 2552700"/>
                  <a:gd name="connsiteY15" fmla="*/ 58579 h 142875"/>
                  <a:gd name="connsiteX16" fmla="*/ 1665446 w 2552700"/>
                  <a:gd name="connsiteY16" fmla="*/ 135731 h 142875"/>
                  <a:gd name="connsiteX17" fmla="*/ 1340644 w 2552700"/>
                  <a:gd name="connsiteY17" fmla="*/ 135731 h 142875"/>
                  <a:gd name="connsiteX18" fmla="*/ 1281589 w 2552700"/>
                  <a:gd name="connsiteY18" fmla="*/ 29051 h 142875"/>
                  <a:gd name="connsiteX19" fmla="*/ 885349 w 2552700"/>
                  <a:gd name="connsiteY19" fmla="*/ 29051 h 142875"/>
                  <a:gd name="connsiteX20" fmla="*/ 816769 w 2552700"/>
                  <a:gd name="connsiteY20" fmla="*/ 134779 h 142875"/>
                  <a:gd name="connsiteX21" fmla="*/ 219551 w 2552700"/>
                  <a:gd name="connsiteY21" fmla="*/ 134779 h 142875"/>
                  <a:gd name="connsiteX22" fmla="*/ 98584 w 2552700"/>
                  <a:gd name="connsiteY22" fmla="*/ 14764 h 142875"/>
                  <a:gd name="connsiteX23" fmla="*/ 7144 w 2552700"/>
                  <a:gd name="connsiteY23" fmla="*/ 1476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552700" h="142875">
                    <a:moveTo>
                      <a:pt x="7144" y="7144"/>
                    </a:moveTo>
                    <a:lnTo>
                      <a:pt x="101441" y="7144"/>
                    </a:lnTo>
                    <a:lnTo>
                      <a:pt x="222409" y="128111"/>
                    </a:lnTo>
                    <a:lnTo>
                      <a:pt x="813911" y="128111"/>
                    </a:lnTo>
                    <a:lnTo>
                      <a:pt x="881539" y="21431"/>
                    </a:lnTo>
                    <a:lnTo>
                      <a:pt x="1284446" y="21431"/>
                    </a:lnTo>
                    <a:lnTo>
                      <a:pt x="1343501" y="129064"/>
                    </a:lnTo>
                    <a:lnTo>
                      <a:pt x="1662589" y="129064"/>
                    </a:lnTo>
                    <a:lnTo>
                      <a:pt x="1739741" y="51911"/>
                    </a:lnTo>
                    <a:lnTo>
                      <a:pt x="2019776" y="51911"/>
                    </a:lnTo>
                    <a:lnTo>
                      <a:pt x="2086451" y="117634"/>
                    </a:lnTo>
                    <a:lnTo>
                      <a:pt x="2551271" y="117634"/>
                    </a:lnTo>
                    <a:lnTo>
                      <a:pt x="2551271" y="125254"/>
                    </a:lnTo>
                    <a:lnTo>
                      <a:pt x="2083594" y="125254"/>
                    </a:lnTo>
                    <a:lnTo>
                      <a:pt x="2016919" y="58579"/>
                    </a:lnTo>
                    <a:lnTo>
                      <a:pt x="1742599" y="58579"/>
                    </a:lnTo>
                    <a:lnTo>
                      <a:pt x="1665446" y="135731"/>
                    </a:lnTo>
                    <a:lnTo>
                      <a:pt x="1340644" y="135731"/>
                    </a:lnTo>
                    <a:lnTo>
                      <a:pt x="1281589" y="29051"/>
                    </a:lnTo>
                    <a:lnTo>
                      <a:pt x="885349" y="29051"/>
                    </a:lnTo>
                    <a:lnTo>
                      <a:pt x="816769" y="134779"/>
                    </a:lnTo>
                    <a:lnTo>
                      <a:pt x="219551" y="134779"/>
                    </a:lnTo>
                    <a:lnTo>
                      <a:pt x="98584" y="14764"/>
                    </a:lnTo>
                    <a:lnTo>
                      <a:pt x="7144" y="147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4" name="Freeform: Shape 193">
                <a:extLst>
                  <a:ext uri="{FF2B5EF4-FFF2-40B4-BE49-F238E27FC236}">
                    <a16:creationId xmlns:a16="http://schemas.microsoft.com/office/drawing/2014/main" id="{2476DAF5-069D-4C00-A840-34DB3B13CD34}"/>
                  </a:ext>
                </a:extLst>
              </p:cNvPr>
              <p:cNvSpPr/>
              <p:nvPr/>
            </p:nvSpPr>
            <p:spPr>
              <a:xfrm>
                <a:off x="7089934" y="315610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3811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5" name="Freeform: Shape 194">
                <a:extLst>
                  <a:ext uri="{FF2B5EF4-FFF2-40B4-BE49-F238E27FC236}">
                    <a16:creationId xmlns:a16="http://schemas.microsoft.com/office/drawing/2014/main" id="{AE095B6E-C018-445C-B521-10101B9EB2E0}"/>
                  </a:ext>
                </a:extLst>
              </p:cNvPr>
              <p:cNvSpPr/>
              <p:nvPr/>
            </p:nvSpPr>
            <p:spPr>
              <a:xfrm>
                <a:off x="4546759" y="30456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6" name="Freeform: Shape 195">
                <a:extLst>
                  <a:ext uri="{FF2B5EF4-FFF2-40B4-BE49-F238E27FC236}">
                    <a16:creationId xmlns:a16="http://schemas.microsoft.com/office/drawing/2014/main" id="{535CF749-62F5-4590-833F-3D5B50D50BF6}"/>
                  </a:ext>
                </a:extLst>
              </p:cNvPr>
              <p:cNvSpPr/>
              <p:nvPr/>
            </p:nvSpPr>
            <p:spPr>
              <a:xfrm>
                <a:off x="6717506" y="3322796"/>
                <a:ext cx="676275" cy="104775"/>
              </a:xfrm>
              <a:custGeom>
                <a:avLst/>
                <a:gdLst>
                  <a:gd name="connsiteX0" fmla="*/ 668179 w 676275"/>
                  <a:gd name="connsiteY0" fmla="*/ 7144 h 104775"/>
                  <a:gd name="connsiteX1" fmla="*/ 672941 w 676275"/>
                  <a:gd name="connsiteY1" fmla="*/ 11906 h 104775"/>
                  <a:gd name="connsiteX2" fmla="*/ 471964 w 676275"/>
                  <a:gd name="connsiteY2" fmla="*/ 98584 h 104775"/>
                  <a:gd name="connsiteX3" fmla="*/ 7144 w 676275"/>
                  <a:gd name="connsiteY3" fmla="*/ 98584 h 104775"/>
                  <a:gd name="connsiteX4" fmla="*/ 7144 w 676275"/>
                  <a:gd name="connsiteY4" fmla="*/ 91916 h 104775"/>
                  <a:gd name="connsiteX5" fmla="*/ 469106 w 676275"/>
                  <a:gd name="connsiteY5" fmla="*/ 919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6275" h="104775">
                    <a:moveTo>
                      <a:pt x="668179" y="7144"/>
                    </a:moveTo>
                    <a:lnTo>
                      <a:pt x="672941" y="11906"/>
                    </a:lnTo>
                    <a:lnTo>
                      <a:pt x="471964" y="98584"/>
                    </a:lnTo>
                    <a:lnTo>
                      <a:pt x="7144" y="98584"/>
                    </a:lnTo>
                    <a:lnTo>
                      <a:pt x="7144" y="91916"/>
                    </a:lnTo>
                    <a:lnTo>
                      <a:pt x="469106" y="919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7" name="Freeform: Shape 196">
                <a:extLst>
                  <a:ext uri="{FF2B5EF4-FFF2-40B4-BE49-F238E27FC236}">
                    <a16:creationId xmlns:a16="http://schemas.microsoft.com/office/drawing/2014/main" id="{B73037C8-9D87-41BE-BFFC-A98AA59E7EBA}"/>
                  </a:ext>
                </a:extLst>
              </p:cNvPr>
              <p:cNvSpPr/>
              <p:nvPr/>
            </p:nvSpPr>
            <p:spPr>
              <a:xfrm>
                <a:off x="6705124" y="3398043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8" name="Freeform: Shape 197">
                <a:extLst>
                  <a:ext uri="{FF2B5EF4-FFF2-40B4-BE49-F238E27FC236}">
                    <a16:creationId xmlns:a16="http://schemas.microsoft.com/office/drawing/2014/main" id="{6F8031E0-D780-4201-88C4-C2849C07C0F5}"/>
                  </a:ext>
                </a:extLst>
              </p:cNvPr>
              <p:cNvSpPr/>
              <p:nvPr/>
            </p:nvSpPr>
            <p:spPr>
              <a:xfrm>
                <a:off x="5352574" y="3312318"/>
                <a:ext cx="742950" cy="485775"/>
              </a:xfrm>
              <a:custGeom>
                <a:avLst/>
                <a:gdLst>
                  <a:gd name="connsiteX0" fmla="*/ 736759 w 742950"/>
                  <a:gd name="connsiteY0" fmla="*/ 7144 h 485775"/>
                  <a:gd name="connsiteX1" fmla="*/ 741521 w 742950"/>
                  <a:gd name="connsiteY1" fmla="*/ 11906 h 485775"/>
                  <a:gd name="connsiteX2" fmla="*/ 552926 w 742950"/>
                  <a:gd name="connsiteY2" fmla="*/ 200501 h 485775"/>
                  <a:gd name="connsiteX3" fmla="*/ 260509 w 742950"/>
                  <a:gd name="connsiteY3" fmla="*/ 200501 h 485775"/>
                  <a:gd name="connsiteX4" fmla="*/ 12859 w 742950"/>
                  <a:gd name="connsiteY4" fmla="*/ 486251 h 485775"/>
                  <a:gd name="connsiteX5" fmla="*/ 7144 w 742950"/>
                  <a:gd name="connsiteY5" fmla="*/ 481489 h 485775"/>
                  <a:gd name="connsiteX6" fmla="*/ 257651 w 742950"/>
                  <a:gd name="connsiteY6" fmla="*/ 192881 h 485775"/>
                  <a:gd name="connsiteX7" fmla="*/ 550069 w 742950"/>
                  <a:gd name="connsiteY7" fmla="*/ 192881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42950" h="485775">
                    <a:moveTo>
                      <a:pt x="736759" y="7144"/>
                    </a:moveTo>
                    <a:lnTo>
                      <a:pt x="741521" y="11906"/>
                    </a:lnTo>
                    <a:lnTo>
                      <a:pt x="552926" y="200501"/>
                    </a:lnTo>
                    <a:lnTo>
                      <a:pt x="260509" y="200501"/>
                    </a:lnTo>
                    <a:lnTo>
                      <a:pt x="12859" y="486251"/>
                    </a:lnTo>
                    <a:lnTo>
                      <a:pt x="7144" y="481489"/>
                    </a:lnTo>
                    <a:lnTo>
                      <a:pt x="257651" y="192881"/>
                    </a:lnTo>
                    <a:lnTo>
                      <a:pt x="550069" y="1928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9" name="Freeform: Shape 198">
                <a:extLst>
                  <a:ext uri="{FF2B5EF4-FFF2-40B4-BE49-F238E27FC236}">
                    <a16:creationId xmlns:a16="http://schemas.microsoft.com/office/drawing/2014/main" id="{1C142BC8-0251-4228-95A2-869175A00643}"/>
                  </a:ext>
                </a:extLst>
              </p:cNvPr>
              <p:cNvSpPr/>
              <p:nvPr/>
            </p:nvSpPr>
            <p:spPr>
              <a:xfrm>
                <a:off x="5343287" y="3775709"/>
                <a:ext cx="38100" cy="38100"/>
              </a:xfrm>
              <a:custGeom>
                <a:avLst/>
                <a:gdLst>
                  <a:gd name="connsiteX0" fmla="*/ 10716 w 38100"/>
                  <a:gd name="connsiteY0" fmla="*/ 11430 h 38100"/>
                  <a:gd name="connsiteX1" fmla="*/ 10716 w 38100"/>
                  <a:gd name="connsiteY1" fmla="*/ 30480 h 38100"/>
                  <a:gd name="connsiteX2" fmla="*/ 29766 w 38100"/>
                  <a:gd name="connsiteY2" fmla="*/ 30480 h 38100"/>
                  <a:gd name="connsiteX3" fmla="*/ 29766 w 38100"/>
                  <a:gd name="connsiteY3" fmla="*/ 11430 h 38100"/>
                  <a:gd name="connsiteX4" fmla="*/ 10716 w 38100"/>
                  <a:gd name="connsiteY4" fmla="*/ 1143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1430"/>
                    </a:moveTo>
                    <a:cubicBezTo>
                      <a:pt x="5953" y="16192"/>
                      <a:pt x="5953" y="24765"/>
                      <a:pt x="10716" y="30480"/>
                    </a:cubicBezTo>
                    <a:cubicBezTo>
                      <a:pt x="15478" y="35242"/>
                      <a:pt x="24051" y="35242"/>
                      <a:pt x="29766" y="30480"/>
                    </a:cubicBezTo>
                    <a:cubicBezTo>
                      <a:pt x="34528" y="25717"/>
                      <a:pt x="34528" y="17145"/>
                      <a:pt x="29766" y="11430"/>
                    </a:cubicBezTo>
                    <a:cubicBezTo>
                      <a:pt x="24051" y="5715"/>
                      <a:pt x="15478" y="5715"/>
                      <a:pt x="10716" y="114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0" name="Freeform: Shape 199">
                <a:extLst>
                  <a:ext uri="{FF2B5EF4-FFF2-40B4-BE49-F238E27FC236}">
                    <a16:creationId xmlns:a16="http://schemas.microsoft.com/office/drawing/2014/main" id="{11793448-6769-4C41-8AE5-A86673B61273}"/>
                  </a:ext>
                </a:extLst>
              </p:cNvPr>
              <p:cNvSpPr/>
              <p:nvPr/>
            </p:nvSpPr>
            <p:spPr>
              <a:xfrm>
                <a:off x="4308634" y="3313271"/>
                <a:ext cx="1009650" cy="428625"/>
              </a:xfrm>
              <a:custGeom>
                <a:avLst/>
                <a:gdLst>
                  <a:gd name="connsiteX0" fmla="*/ 998696 w 1009650"/>
                  <a:gd name="connsiteY0" fmla="*/ 7144 h 428625"/>
                  <a:gd name="connsiteX1" fmla="*/ 1003459 w 1009650"/>
                  <a:gd name="connsiteY1" fmla="*/ 11906 h 428625"/>
                  <a:gd name="connsiteX2" fmla="*/ 912019 w 1009650"/>
                  <a:gd name="connsiteY2" fmla="*/ 103346 h 428625"/>
                  <a:gd name="connsiteX3" fmla="*/ 646271 w 1009650"/>
                  <a:gd name="connsiteY3" fmla="*/ 103346 h 428625"/>
                  <a:gd name="connsiteX4" fmla="*/ 476726 w 1009650"/>
                  <a:gd name="connsiteY4" fmla="*/ 272891 h 428625"/>
                  <a:gd name="connsiteX5" fmla="*/ 306229 w 1009650"/>
                  <a:gd name="connsiteY5" fmla="*/ 272891 h 428625"/>
                  <a:gd name="connsiteX6" fmla="*/ 11906 w 1009650"/>
                  <a:gd name="connsiteY6" fmla="*/ 424339 h 428625"/>
                  <a:gd name="connsiteX7" fmla="*/ 7144 w 1009650"/>
                  <a:gd name="connsiteY7" fmla="*/ 419576 h 428625"/>
                  <a:gd name="connsiteX8" fmla="*/ 303371 w 1009650"/>
                  <a:gd name="connsiteY8" fmla="*/ 266224 h 428625"/>
                  <a:gd name="connsiteX9" fmla="*/ 472916 w 1009650"/>
                  <a:gd name="connsiteY9" fmla="*/ 266224 h 428625"/>
                  <a:gd name="connsiteX10" fmla="*/ 643414 w 1009650"/>
                  <a:gd name="connsiteY10" fmla="*/ 95726 h 428625"/>
                  <a:gd name="connsiteX11" fmla="*/ 909161 w 1009650"/>
                  <a:gd name="connsiteY11" fmla="*/ 95726 h 4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09650" h="428625">
                    <a:moveTo>
                      <a:pt x="998696" y="7144"/>
                    </a:moveTo>
                    <a:lnTo>
                      <a:pt x="1003459" y="11906"/>
                    </a:lnTo>
                    <a:lnTo>
                      <a:pt x="912019" y="103346"/>
                    </a:lnTo>
                    <a:lnTo>
                      <a:pt x="646271" y="103346"/>
                    </a:lnTo>
                    <a:lnTo>
                      <a:pt x="476726" y="272891"/>
                    </a:lnTo>
                    <a:lnTo>
                      <a:pt x="306229" y="272891"/>
                    </a:lnTo>
                    <a:lnTo>
                      <a:pt x="11906" y="424339"/>
                    </a:lnTo>
                    <a:lnTo>
                      <a:pt x="7144" y="419576"/>
                    </a:lnTo>
                    <a:lnTo>
                      <a:pt x="303371" y="266224"/>
                    </a:lnTo>
                    <a:lnTo>
                      <a:pt x="472916" y="266224"/>
                    </a:lnTo>
                    <a:lnTo>
                      <a:pt x="643414" y="95726"/>
                    </a:lnTo>
                    <a:lnTo>
                      <a:pt x="909161" y="9572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1" name="Freeform: Shape 200">
                <a:extLst>
                  <a:ext uri="{FF2B5EF4-FFF2-40B4-BE49-F238E27FC236}">
                    <a16:creationId xmlns:a16="http://schemas.microsoft.com/office/drawing/2014/main" id="{68459BE0-EFE2-4E8E-8F82-DF7064C46A55}"/>
                  </a:ext>
                </a:extLst>
              </p:cNvPr>
              <p:cNvSpPr/>
              <p:nvPr/>
            </p:nvSpPr>
            <p:spPr>
              <a:xfrm>
                <a:off x="4298394" y="371451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2" name="Freeform: Shape 201">
                <a:extLst>
                  <a:ext uri="{FF2B5EF4-FFF2-40B4-BE49-F238E27FC236}">
                    <a16:creationId xmlns:a16="http://schemas.microsoft.com/office/drawing/2014/main" id="{4F07A86B-6139-4348-8FF6-908B10232BF4}"/>
                  </a:ext>
                </a:extLst>
              </p:cNvPr>
              <p:cNvSpPr/>
              <p:nvPr/>
            </p:nvSpPr>
            <p:spPr>
              <a:xfrm>
                <a:off x="6470809" y="3194208"/>
                <a:ext cx="1076325" cy="142875"/>
              </a:xfrm>
              <a:custGeom>
                <a:avLst/>
                <a:gdLst>
                  <a:gd name="connsiteX0" fmla="*/ 11906 w 1076325"/>
                  <a:gd name="connsiteY0" fmla="*/ 7144 h 142875"/>
                  <a:gd name="connsiteX1" fmla="*/ 50006 w 1076325"/>
                  <a:gd name="connsiteY1" fmla="*/ 45244 h 142875"/>
                  <a:gd name="connsiteX2" fmla="*/ 869156 w 1076325"/>
                  <a:gd name="connsiteY2" fmla="*/ 45244 h 142875"/>
                  <a:gd name="connsiteX3" fmla="*/ 1072991 w 1076325"/>
                  <a:gd name="connsiteY3" fmla="*/ 134779 h 142875"/>
                  <a:gd name="connsiteX4" fmla="*/ 1068229 w 1076325"/>
                  <a:gd name="connsiteY4" fmla="*/ 139541 h 142875"/>
                  <a:gd name="connsiteX5" fmla="*/ 866299 w 1076325"/>
                  <a:gd name="connsiteY5" fmla="*/ 51911 h 142875"/>
                  <a:gd name="connsiteX6" fmla="*/ 47149 w 1076325"/>
                  <a:gd name="connsiteY6" fmla="*/ 51911 h 142875"/>
                  <a:gd name="connsiteX7" fmla="*/ 7144 w 1076325"/>
                  <a:gd name="connsiteY7" fmla="*/ 12859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76325" h="142875">
                    <a:moveTo>
                      <a:pt x="11906" y="7144"/>
                    </a:moveTo>
                    <a:lnTo>
                      <a:pt x="50006" y="45244"/>
                    </a:lnTo>
                    <a:lnTo>
                      <a:pt x="869156" y="45244"/>
                    </a:lnTo>
                    <a:lnTo>
                      <a:pt x="1072991" y="134779"/>
                    </a:lnTo>
                    <a:lnTo>
                      <a:pt x="1068229" y="139541"/>
                    </a:lnTo>
                    <a:lnTo>
                      <a:pt x="866299" y="51911"/>
                    </a:lnTo>
                    <a:lnTo>
                      <a:pt x="47149" y="51911"/>
                    </a:lnTo>
                    <a:lnTo>
                      <a:pt x="7144" y="1285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3" name="Freeform: Shape 202">
                <a:extLst>
                  <a:ext uri="{FF2B5EF4-FFF2-40B4-BE49-F238E27FC236}">
                    <a16:creationId xmlns:a16="http://schemas.microsoft.com/office/drawing/2014/main" id="{0C7FAF4B-DE86-4FB9-AF72-4C10D6F2F45C}"/>
                  </a:ext>
                </a:extLst>
              </p:cNvPr>
              <p:cNvSpPr/>
              <p:nvPr/>
            </p:nvSpPr>
            <p:spPr>
              <a:xfrm>
                <a:off x="6460569" y="3184921"/>
                <a:ext cx="38100" cy="38100"/>
              </a:xfrm>
              <a:custGeom>
                <a:avLst/>
                <a:gdLst>
                  <a:gd name="connsiteX0" fmla="*/ 29766 w 38100"/>
                  <a:gd name="connsiteY0" fmla="*/ 10716 h 38100"/>
                  <a:gd name="connsiteX1" fmla="*/ 10716 w 38100"/>
                  <a:gd name="connsiteY1" fmla="*/ 10716 h 38100"/>
                  <a:gd name="connsiteX2" fmla="*/ 10716 w 38100"/>
                  <a:gd name="connsiteY2" fmla="*/ 29766 h 38100"/>
                  <a:gd name="connsiteX3" fmla="*/ 29766 w 38100"/>
                  <a:gd name="connsiteY3" fmla="*/ 29766 h 38100"/>
                  <a:gd name="connsiteX4" fmla="*/ 2976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9766" y="10716"/>
                    </a:moveTo>
                    <a:cubicBezTo>
                      <a:pt x="25003" y="5953"/>
                      <a:pt x="16431" y="5953"/>
                      <a:pt x="10716" y="10716"/>
                    </a:cubicBez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4051"/>
                      <a:pt x="34528" y="15478"/>
                      <a:pt x="2976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4" name="Freeform: Shape 203">
                <a:extLst>
                  <a:ext uri="{FF2B5EF4-FFF2-40B4-BE49-F238E27FC236}">
                    <a16:creationId xmlns:a16="http://schemas.microsoft.com/office/drawing/2014/main" id="{DF6B8624-89D7-464B-AE1C-41D54EB168EB}"/>
                  </a:ext>
                </a:extLst>
              </p:cNvPr>
              <p:cNvSpPr/>
              <p:nvPr/>
            </p:nvSpPr>
            <p:spPr>
              <a:xfrm>
                <a:off x="5156359" y="3240881"/>
                <a:ext cx="590550" cy="190500"/>
              </a:xfrm>
              <a:custGeom>
                <a:avLst/>
                <a:gdLst>
                  <a:gd name="connsiteX0" fmla="*/ 7144 w 590550"/>
                  <a:gd name="connsiteY0" fmla="*/ 7144 h 190500"/>
                  <a:gd name="connsiteX1" fmla="*/ 408146 w 590550"/>
                  <a:gd name="connsiteY1" fmla="*/ 7144 h 190500"/>
                  <a:gd name="connsiteX2" fmla="*/ 585311 w 590550"/>
                  <a:gd name="connsiteY2" fmla="*/ 184309 h 190500"/>
                  <a:gd name="connsiteX3" fmla="*/ 580549 w 590550"/>
                  <a:gd name="connsiteY3" fmla="*/ 189071 h 190500"/>
                  <a:gd name="connsiteX4" fmla="*/ 405289 w 590550"/>
                  <a:gd name="connsiteY4" fmla="*/ 13811 h 190500"/>
                  <a:gd name="connsiteX5" fmla="*/ 7144 w 590550"/>
                  <a:gd name="connsiteY5" fmla="*/ 13811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0550" h="190500">
                    <a:moveTo>
                      <a:pt x="7144" y="7144"/>
                    </a:moveTo>
                    <a:lnTo>
                      <a:pt x="408146" y="7144"/>
                    </a:lnTo>
                    <a:lnTo>
                      <a:pt x="585311" y="184309"/>
                    </a:lnTo>
                    <a:lnTo>
                      <a:pt x="580549" y="189071"/>
                    </a:lnTo>
                    <a:lnTo>
                      <a:pt x="405289" y="13811"/>
                    </a:lnTo>
                    <a:lnTo>
                      <a:pt x="7144" y="1381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5" name="Freeform: Shape 204">
                <a:extLst>
                  <a:ext uri="{FF2B5EF4-FFF2-40B4-BE49-F238E27FC236}">
                    <a16:creationId xmlns:a16="http://schemas.microsoft.com/office/drawing/2014/main" id="{6B2F4526-44D6-44E1-9EFC-430B7689A446}"/>
                  </a:ext>
                </a:extLst>
              </p:cNvPr>
              <p:cNvSpPr/>
              <p:nvPr/>
            </p:nvSpPr>
            <p:spPr>
              <a:xfrm>
                <a:off x="5134451" y="323135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6" name="Freeform: Shape 205">
                <a:extLst>
                  <a:ext uri="{FF2B5EF4-FFF2-40B4-BE49-F238E27FC236}">
                    <a16:creationId xmlns:a16="http://schemas.microsoft.com/office/drawing/2014/main" id="{D96FF190-45F3-4B82-BFC2-DEF8F0927FFE}"/>
                  </a:ext>
                </a:extLst>
              </p:cNvPr>
              <p:cNvSpPr/>
              <p:nvPr/>
            </p:nvSpPr>
            <p:spPr>
              <a:xfrm>
                <a:off x="5084921" y="3377088"/>
                <a:ext cx="361950" cy="95250"/>
              </a:xfrm>
              <a:custGeom>
                <a:avLst/>
                <a:gdLst>
                  <a:gd name="connsiteX0" fmla="*/ 349091 w 361950"/>
                  <a:gd name="connsiteY0" fmla="*/ 7144 h 95250"/>
                  <a:gd name="connsiteX1" fmla="*/ 354806 w 361950"/>
                  <a:gd name="connsiteY1" fmla="*/ 12859 h 95250"/>
                  <a:gd name="connsiteX2" fmla="*/ 271939 w 361950"/>
                  <a:gd name="connsiteY2" fmla="*/ 94774 h 95250"/>
                  <a:gd name="connsiteX3" fmla="*/ 7144 w 361950"/>
                  <a:gd name="connsiteY3" fmla="*/ 94774 h 95250"/>
                  <a:gd name="connsiteX4" fmla="*/ 7144 w 361950"/>
                  <a:gd name="connsiteY4" fmla="*/ 88106 h 95250"/>
                  <a:gd name="connsiteX5" fmla="*/ 269081 w 361950"/>
                  <a:gd name="connsiteY5" fmla="*/ 881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61950" h="95250">
                    <a:moveTo>
                      <a:pt x="349091" y="7144"/>
                    </a:moveTo>
                    <a:lnTo>
                      <a:pt x="354806" y="12859"/>
                    </a:lnTo>
                    <a:lnTo>
                      <a:pt x="271939" y="94774"/>
                    </a:lnTo>
                    <a:lnTo>
                      <a:pt x="7144" y="94774"/>
                    </a:lnTo>
                    <a:lnTo>
                      <a:pt x="7144" y="88106"/>
                    </a:lnTo>
                    <a:lnTo>
                      <a:pt x="269081" y="881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7" name="Freeform: Shape 206">
                <a:extLst>
                  <a:ext uri="{FF2B5EF4-FFF2-40B4-BE49-F238E27FC236}">
                    <a16:creationId xmlns:a16="http://schemas.microsoft.com/office/drawing/2014/main" id="{CCEC4CBD-D37E-454E-82F5-747802C394E3}"/>
                  </a:ext>
                </a:extLst>
              </p:cNvPr>
              <p:cNvSpPr/>
              <p:nvPr/>
            </p:nvSpPr>
            <p:spPr>
              <a:xfrm>
                <a:off x="5072539" y="344852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2861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8" name="Freeform: Shape 207">
                <a:extLst>
                  <a:ext uri="{FF2B5EF4-FFF2-40B4-BE49-F238E27FC236}">
                    <a16:creationId xmlns:a16="http://schemas.microsoft.com/office/drawing/2014/main" id="{BE6080FD-BD5F-4E0C-931D-1A3ED1234163}"/>
                  </a:ext>
                </a:extLst>
              </p:cNvPr>
              <p:cNvSpPr/>
              <p:nvPr/>
            </p:nvSpPr>
            <p:spPr>
              <a:xfrm>
                <a:off x="5571649" y="3071336"/>
                <a:ext cx="809625" cy="200025"/>
              </a:xfrm>
              <a:custGeom>
                <a:avLst/>
                <a:gdLst>
                  <a:gd name="connsiteX0" fmla="*/ 11906 w 809625"/>
                  <a:gd name="connsiteY0" fmla="*/ 7144 h 200025"/>
                  <a:gd name="connsiteX1" fmla="*/ 192881 w 809625"/>
                  <a:gd name="connsiteY1" fmla="*/ 188119 h 200025"/>
                  <a:gd name="connsiteX2" fmla="*/ 808196 w 809625"/>
                  <a:gd name="connsiteY2" fmla="*/ 188119 h 200025"/>
                  <a:gd name="connsiteX3" fmla="*/ 808196 w 809625"/>
                  <a:gd name="connsiteY3" fmla="*/ 195739 h 200025"/>
                  <a:gd name="connsiteX4" fmla="*/ 190024 w 809625"/>
                  <a:gd name="connsiteY4" fmla="*/ 194786 h 200025"/>
                  <a:gd name="connsiteX5" fmla="*/ 7144 w 809625"/>
                  <a:gd name="connsiteY5" fmla="*/ 11906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9625" h="200025">
                    <a:moveTo>
                      <a:pt x="11906" y="7144"/>
                    </a:moveTo>
                    <a:lnTo>
                      <a:pt x="192881" y="188119"/>
                    </a:lnTo>
                    <a:lnTo>
                      <a:pt x="808196" y="188119"/>
                    </a:lnTo>
                    <a:lnTo>
                      <a:pt x="808196" y="195739"/>
                    </a:lnTo>
                    <a:lnTo>
                      <a:pt x="190024" y="194786"/>
                    </a:lnTo>
                    <a:lnTo>
                      <a:pt x="7144" y="119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9" name="Freeform: Shape 208">
                <a:extLst>
                  <a:ext uri="{FF2B5EF4-FFF2-40B4-BE49-F238E27FC236}">
                    <a16:creationId xmlns:a16="http://schemas.microsoft.com/office/drawing/2014/main" id="{251DE0A1-F04D-4DD4-B3E7-39F10EF1FA3F}"/>
                  </a:ext>
                </a:extLst>
              </p:cNvPr>
              <p:cNvSpPr/>
              <p:nvPr/>
            </p:nvSpPr>
            <p:spPr>
              <a:xfrm>
                <a:off x="6358414" y="3242786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3811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62" name="Graphic 3">
              <a:extLst>
                <a:ext uri="{FF2B5EF4-FFF2-40B4-BE49-F238E27FC236}">
                  <a16:creationId xmlns:a16="http://schemas.microsoft.com/office/drawing/2014/main" id="{50E34CD5-1538-47B4-AAC4-343AB14B9407}"/>
                </a:ext>
              </a:extLst>
            </p:cNvPr>
            <p:cNvGrpSpPr/>
            <p:nvPr/>
          </p:nvGrpSpPr>
          <p:grpSpPr>
            <a:xfrm>
              <a:off x="6431104" y="100108"/>
              <a:ext cx="5646335" cy="6696816"/>
              <a:chOff x="5276850" y="2457450"/>
              <a:chExt cx="1638300" cy="1943100"/>
            </a:xfrm>
            <a:solidFill>
              <a:schemeClr val="bg1"/>
            </a:solidFill>
          </p:grpSpPr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C4827C85-9F24-4900-A5A8-A6DC17739574}"/>
                  </a:ext>
                </a:extLst>
              </p:cNvPr>
              <p:cNvSpPr/>
              <p:nvPr/>
            </p:nvSpPr>
            <p:spPr>
              <a:xfrm>
                <a:off x="6101239" y="2703671"/>
                <a:ext cx="28575" cy="28575"/>
              </a:xfrm>
              <a:custGeom>
                <a:avLst/>
                <a:gdLst>
                  <a:gd name="connsiteX0" fmla="*/ 14764 w 28575"/>
                  <a:gd name="connsiteY0" fmla="*/ 22384 h 28575"/>
                  <a:gd name="connsiteX1" fmla="*/ 22384 w 28575"/>
                  <a:gd name="connsiteY1" fmla="*/ 14764 h 28575"/>
                  <a:gd name="connsiteX2" fmla="*/ 14764 w 28575"/>
                  <a:gd name="connsiteY2" fmla="*/ 7144 h 28575"/>
                  <a:gd name="connsiteX3" fmla="*/ 7144 w 28575"/>
                  <a:gd name="connsiteY3" fmla="*/ 14764 h 28575"/>
                  <a:gd name="connsiteX4" fmla="*/ 14764 w 28575"/>
                  <a:gd name="connsiteY4" fmla="*/ 2238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4764" y="22384"/>
                    </a:moveTo>
                    <a:cubicBezTo>
                      <a:pt x="18574" y="22384"/>
                      <a:pt x="22384" y="18574"/>
                      <a:pt x="22384" y="14764"/>
                    </a:cubicBezTo>
                    <a:cubicBezTo>
                      <a:pt x="22384" y="10954"/>
                      <a:pt x="18574" y="7144"/>
                      <a:pt x="14764" y="7144"/>
                    </a:cubicBezTo>
                    <a:cubicBezTo>
                      <a:pt x="10954" y="7144"/>
                      <a:pt x="7144" y="10954"/>
                      <a:pt x="7144" y="14764"/>
                    </a:cubicBezTo>
                    <a:cubicBezTo>
                      <a:pt x="7144" y="19526"/>
                      <a:pt x="10954" y="22384"/>
                      <a:pt x="1476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C753C022-CC16-4A13-B103-DE8E883C9531}"/>
                  </a:ext>
                </a:extLst>
              </p:cNvPr>
              <p:cNvSpPr/>
              <p:nvPr/>
            </p:nvSpPr>
            <p:spPr>
              <a:xfrm>
                <a:off x="5951696" y="2877026"/>
                <a:ext cx="38100" cy="38100"/>
              </a:xfrm>
              <a:custGeom>
                <a:avLst/>
                <a:gdLst>
                  <a:gd name="connsiteX0" fmla="*/ 19526 w 38100"/>
                  <a:gd name="connsiteY0" fmla="*/ 31909 h 38100"/>
                  <a:gd name="connsiteX1" fmla="*/ 31909 w 38100"/>
                  <a:gd name="connsiteY1" fmla="*/ 19526 h 38100"/>
                  <a:gd name="connsiteX2" fmla="*/ 19526 w 38100"/>
                  <a:gd name="connsiteY2" fmla="*/ 7144 h 38100"/>
                  <a:gd name="connsiteX3" fmla="*/ 7144 w 38100"/>
                  <a:gd name="connsiteY3" fmla="*/ 19526 h 38100"/>
                  <a:gd name="connsiteX4" fmla="*/ 19526 w 38100"/>
                  <a:gd name="connsiteY4" fmla="*/ 3190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9526" y="31909"/>
                    </a:moveTo>
                    <a:cubicBezTo>
                      <a:pt x="26194" y="31909"/>
                      <a:pt x="31909" y="26194"/>
                      <a:pt x="31909" y="19526"/>
                    </a:cubicBezTo>
                    <a:cubicBezTo>
                      <a:pt x="31909" y="12859"/>
                      <a:pt x="26194" y="7144"/>
                      <a:pt x="19526" y="7144"/>
                    </a:cubicBezTo>
                    <a:cubicBezTo>
                      <a:pt x="12859" y="7144"/>
                      <a:pt x="7144" y="12859"/>
                      <a:pt x="7144" y="19526"/>
                    </a:cubicBezTo>
                    <a:cubicBezTo>
                      <a:pt x="7144" y="26194"/>
                      <a:pt x="11906" y="31909"/>
                      <a:pt x="19526" y="3190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5BC2CBFE-A3C0-4523-B927-378677B8BFAF}"/>
                  </a:ext>
                </a:extLst>
              </p:cNvPr>
              <p:cNvSpPr/>
              <p:nvPr/>
            </p:nvSpPr>
            <p:spPr>
              <a:xfrm>
                <a:off x="5698331" y="3973354"/>
                <a:ext cx="19050" cy="19050"/>
              </a:xfrm>
              <a:custGeom>
                <a:avLst/>
                <a:gdLst>
                  <a:gd name="connsiteX0" fmla="*/ 18574 w 19050"/>
                  <a:gd name="connsiteY0" fmla="*/ 12859 h 19050"/>
                  <a:gd name="connsiteX1" fmla="*/ 12859 w 19050"/>
                  <a:gd name="connsiteY1" fmla="*/ 18574 h 19050"/>
                  <a:gd name="connsiteX2" fmla="*/ 7144 w 19050"/>
                  <a:gd name="connsiteY2" fmla="*/ 12859 h 19050"/>
                  <a:gd name="connsiteX3" fmla="*/ 12859 w 19050"/>
                  <a:gd name="connsiteY3" fmla="*/ 7144 h 19050"/>
                  <a:gd name="connsiteX4" fmla="*/ 1857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8574" y="12859"/>
                    </a:moveTo>
                    <a:cubicBezTo>
                      <a:pt x="18574" y="16015"/>
                      <a:pt x="16015" y="18574"/>
                      <a:pt x="12859" y="18574"/>
                    </a:cubicBezTo>
                    <a:cubicBezTo>
                      <a:pt x="9702" y="18574"/>
                      <a:pt x="7144" y="16015"/>
                      <a:pt x="7144" y="12859"/>
                    </a:cubicBezTo>
                    <a:cubicBezTo>
                      <a:pt x="7144" y="9702"/>
                      <a:pt x="9702" y="7144"/>
                      <a:pt x="12859" y="7144"/>
                    </a:cubicBezTo>
                    <a:cubicBezTo>
                      <a:pt x="16015" y="7144"/>
                      <a:pt x="18574" y="9702"/>
                      <a:pt x="1857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C260066E-3E88-46E5-B5C4-DB59F5A115BF}"/>
                  </a:ext>
                </a:extLst>
              </p:cNvPr>
              <p:cNvSpPr/>
              <p:nvPr/>
            </p:nvSpPr>
            <p:spPr>
              <a:xfrm>
                <a:off x="5746909" y="4064794"/>
                <a:ext cx="123825" cy="114300"/>
              </a:xfrm>
              <a:custGeom>
                <a:avLst/>
                <a:gdLst>
                  <a:gd name="connsiteX0" fmla="*/ 21431 w 123825"/>
                  <a:gd name="connsiteY0" fmla="*/ 61436 h 114300"/>
                  <a:gd name="connsiteX1" fmla="*/ 20479 w 123825"/>
                  <a:gd name="connsiteY1" fmla="*/ 68104 h 114300"/>
                  <a:gd name="connsiteX2" fmla="*/ 59531 w 123825"/>
                  <a:gd name="connsiteY2" fmla="*/ 107156 h 114300"/>
                  <a:gd name="connsiteX3" fmla="*/ 98584 w 123825"/>
                  <a:gd name="connsiteY3" fmla="*/ 68104 h 114300"/>
                  <a:gd name="connsiteX4" fmla="*/ 91916 w 123825"/>
                  <a:gd name="connsiteY4" fmla="*/ 46196 h 114300"/>
                  <a:gd name="connsiteX5" fmla="*/ 92869 w 123825"/>
                  <a:gd name="connsiteY5" fmla="*/ 46196 h 114300"/>
                  <a:gd name="connsiteX6" fmla="*/ 109061 w 123825"/>
                  <a:gd name="connsiteY6" fmla="*/ 30004 h 114300"/>
                  <a:gd name="connsiteX7" fmla="*/ 109061 w 123825"/>
                  <a:gd name="connsiteY7" fmla="*/ 27146 h 114300"/>
                  <a:gd name="connsiteX8" fmla="*/ 116681 w 123825"/>
                  <a:gd name="connsiteY8" fmla="*/ 17621 h 114300"/>
                  <a:gd name="connsiteX9" fmla="*/ 106204 w 123825"/>
                  <a:gd name="connsiteY9" fmla="*/ 7144 h 114300"/>
                  <a:gd name="connsiteX10" fmla="*/ 96679 w 123825"/>
                  <a:gd name="connsiteY10" fmla="*/ 13811 h 114300"/>
                  <a:gd name="connsiteX11" fmla="*/ 92869 w 123825"/>
                  <a:gd name="connsiteY11" fmla="*/ 12859 h 114300"/>
                  <a:gd name="connsiteX12" fmla="*/ 76676 w 123825"/>
                  <a:gd name="connsiteY12" fmla="*/ 29051 h 114300"/>
                  <a:gd name="connsiteX13" fmla="*/ 76676 w 123825"/>
                  <a:gd name="connsiteY13" fmla="*/ 31909 h 114300"/>
                  <a:gd name="connsiteX14" fmla="*/ 59531 w 123825"/>
                  <a:gd name="connsiteY14" fmla="*/ 28099 h 114300"/>
                  <a:gd name="connsiteX15" fmla="*/ 31909 w 123825"/>
                  <a:gd name="connsiteY15" fmla="*/ 39529 h 114300"/>
                  <a:gd name="connsiteX16" fmla="*/ 20479 w 123825"/>
                  <a:gd name="connsiteY16" fmla="*/ 33814 h 114300"/>
                  <a:gd name="connsiteX17" fmla="*/ 7144 w 123825"/>
                  <a:gd name="connsiteY17" fmla="*/ 47149 h 114300"/>
                  <a:gd name="connsiteX18" fmla="*/ 21431 w 123825"/>
                  <a:gd name="connsiteY18" fmla="*/ 61436 h 114300"/>
                  <a:gd name="connsiteX19" fmla="*/ 21431 w 123825"/>
                  <a:gd name="connsiteY19" fmla="*/ 61436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23825" h="114300">
                    <a:moveTo>
                      <a:pt x="21431" y="61436"/>
                    </a:moveTo>
                    <a:cubicBezTo>
                      <a:pt x="21431" y="63341"/>
                      <a:pt x="20479" y="66199"/>
                      <a:pt x="20479" y="68104"/>
                    </a:cubicBezTo>
                    <a:cubicBezTo>
                      <a:pt x="20479" y="90011"/>
                      <a:pt x="37624" y="107156"/>
                      <a:pt x="59531" y="107156"/>
                    </a:cubicBezTo>
                    <a:cubicBezTo>
                      <a:pt x="81439" y="107156"/>
                      <a:pt x="98584" y="90011"/>
                      <a:pt x="98584" y="68104"/>
                    </a:cubicBezTo>
                    <a:cubicBezTo>
                      <a:pt x="98584" y="60484"/>
                      <a:pt x="95726" y="52864"/>
                      <a:pt x="91916" y="46196"/>
                    </a:cubicBezTo>
                    <a:cubicBezTo>
                      <a:pt x="91916" y="46196"/>
                      <a:pt x="91916" y="46196"/>
                      <a:pt x="92869" y="46196"/>
                    </a:cubicBezTo>
                    <a:cubicBezTo>
                      <a:pt x="101441" y="46196"/>
                      <a:pt x="109061" y="38576"/>
                      <a:pt x="109061" y="30004"/>
                    </a:cubicBezTo>
                    <a:cubicBezTo>
                      <a:pt x="109061" y="29051"/>
                      <a:pt x="109061" y="28099"/>
                      <a:pt x="109061" y="27146"/>
                    </a:cubicBezTo>
                    <a:cubicBezTo>
                      <a:pt x="112871" y="26194"/>
                      <a:pt x="116681" y="22384"/>
                      <a:pt x="116681" y="17621"/>
                    </a:cubicBezTo>
                    <a:cubicBezTo>
                      <a:pt x="116681" y="11906"/>
                      <a:pt x="111919" y="7144"/>
                      <a:pt x="106204" y="7144"/>
                    </a:cubicBezTo>
                    <a:cubicBezTo>
                      <a:pt x="102394" y="7144"/>
                      <a:pt x="98584" y="10001"/>
                      <a:pt x="96679" y="13811"/>
                    </a:cubicBezTo>
                    <a:cubicBezTo>
                      <a:pt x="95726" y="13811"/>
                      <a:pt x="93821" y="12859"/>
                      <a:pt x="92869" y="12859"/>
                    </a:cubicBezTo>
                    <a:cubicBezTo>
                      <a:pt x="84296" y="12859"/>
                      <a:pt x="76676" y="20479"/>
                      <a:pt x="76676" y="29051"/>
                    </a:cubicBezTo>
                    <a:cubicBezTo>
                      <a:pt x="76676" y="30004"/>
                      <a:pt x="76676" y="30956"/>
                      <a:pt x="76676" y="31909"/>
                    </a:cubicBezTo>
                    <a:cubicBezTo>
                      <a:pt x="71914" y="29051"/>
                      <a:pt x="66199" y="28099"/>
                      <a:pt x="59531" y="28099"/>
                    </a:cubicBezTo>
                    <a:cubicBezTo>
                      <a:pt x="49054" y="28099"/>
                      <a:pt x="39529" y="32861"/>
                      <a:pt x="31909" y="39529"/>
                    </a:cubicBezTo>
                    <a:cubicBezTo>
                      <a:pt x="29051" y="35719"/>
                      <a:pt x="25241" y="33814"/>
                      <a:pt x="20479" y="33814"/>
                    </a:cubicBezTo>
                    <a:cubicBezTo>
                      <a:pt x="12859" y="33814"/>
                      <a:pt x="7144" y="39529"/>
                      <a:pt x="7144" y="47149"/>
                    </a:cubicBezTo>
                    <a:cubicBezTo>
                      <a:pt x="7144" y="54769"/>
                      <a:pt x="14764" y="61436"/>
                      <a:pt x="21431" y="61436"/>
                    </a:cubicBezTo>
                    <a:cubicBezTo>
                      <a:pt x="21431" y="61436"/>
                      <a:pt x="21431" y="61436"/>
                      <a:pt x="21431" y="614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49E98CAD-B1F0-4F0E-AD78-B3129B5EB008}"/>
                  </a:ext>
                </a:extLst>
              </p:cNvPr>
              <p:cNvSpPr/>
              <p:nvPr/>
            </p:nvSpPr>
            <p:spPr>
              <a:xfrm>
                <a:off x="5687854" y="3799046"/>
                <a:ext cx="28575" cy="28575"/>
              </a:xfrm>
              <a:custGeom>
                <a:avLst/>
                <a:gdLst>
                  <a:gd name="connsiteX0" fmla="*/ 24289 w 28575"/>
                  <a:gd name="connsiteY0" fmla="*/ 15716 h 28575"/>
                  <a:gd name="connsiteX1" fmla="*/ 15716 w 28575"/>
                  <a:gd name="connsiteY1" fmla="*/ 24289 h 28575"/>
                  <a:gd name="connsiteX2" fmla="*/ 7144 w 28575"/>
                  <a:gd name="connsiteY2" fmla="*/ 15716 h 28575"/>
                  <a:gd name="connsiteX3" fmla="*/ 15716 w 28575"/>
                  <a:gd name="connsiteY3" fmla="*/ 7144 h 28575"/>
                  <a:gd name="connsiteX4" fmla="*/ 24289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4289" y="15716"/>
                    </a:moveTo>
                    <a:cubicBezTo>
                      <a:pt x="24289" y="20451"/>
                      <a:pt x="20451" y="24289"/>
                      <a:pt x="15716" y="24289"/>
                    </a:cubicBezTo>
                    <a:cubicBezTo>
                      <a:pt x="10982" y="24289"/>
                      <a:pt x="7144" y="20451"/>
                      <a:pt x="7144" y="15716"/>
                    </a:cubicBezTo>
                    <a:cubicBezTo>
                      <a:pt x="7144" y="10982"/>
                      <a:pt x="10982" y="7144"/>
                      <a:pt x="15716" y="7144"/>
                    </a:cubicBezTo>
                    <a:cubicBezTo>
                      <a:pt x="20451" y="7144"/>
                      <a:pt x="24289" y="10982"/>
                      <a:pt x="24289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3E076D09-DE40-47F6-A630-8104F500F63A}"/>
                  </a:ext>
                </a:extLst>
              </p:cNvPr>
              <p:cNvSpPr/>
              <p:nvPr/>
            </p:nvSpPr>
            <p:spPr>
              <a:xfrm>
                <a:off x="5623084" y="3319939"/>
                <a:ext cx="38100" cy="38100"/>
              </a:xfrm>
              <a:custGeom>
                <a:avLst/>
                <a:gdLst>
                  <a:gd name="connsiteX0" fmla="*/ 23336 w 38100"/>
                  <a:gd name="connsiteY0" fmla="*/ 39529 h 38100"/>
                  <a:gd name="connsiteX1" fmla="*/ 39529 w 38100"/>
                  <a:gd name="connsiteY1" fmla="*/ 23336 h 38100"/>
                  <a:gd name="connsiteX2" fmla="*/ 23336 w 38100"/>
                  <a:gd name="connsiteY2" fmla="*/ 7144 h 38100"/>
                  <a:gd name="connsiteX3" fmla="*/ 7144 w 38100"/>
                  <a:gd name="connsiteY3" fmla="*/ 23336 h 38100"/>
                  <a:gd name="connsiteX4" fmla="*/ 23336 w 38100"/>
                  <a:gd name="connsiteY4" fmla="*/ 3952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3336" y="39529"/>
                    </a:moveTo>
                    <a:cubicBezTo>
                      <a:pt x="31909" y="39529"/>
                      <a:pt x="39529" y="31909"/>
                      <a:pt x="39529" y="23336"/>
                    </a:cubicBezTo>
                    <a:cubicBezTo>
                      <a:pt x="39529" y="14764"/>
                      <a:pt x="31909" y="7144"/>
                      <a:pt x="23336" y="7144"/>
                    </a:cubicBezTo>
                    <a:cubicBezTo>
                      <a:pt x="14764" y="7144"/>
                      <a:pt x="7144" y="14764"/>
                      <a:pt x="7144" y="23336"/>
                    </a:cubicBezTo>
                    <a:cubicBezTo>
                      <a:pt x="8096" y="31909"/>
                      <a:pt x="14764" y="39529"/>
                      <a:pt x="23336" y="395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708E0EF1-A3DD-498D-9BCC-5248316ADFA1}"/>
                  </a:ext>
                </a:extLst>
              </p:cNvPr>
              <p:cNvSpPr/>
              <p:nvPr/>
            </p:nvSpPr>
            <p:spPr>
              <a:xfrm>
                <a:off x="5570696" y="3153251"/>
                <a:ext cx="38100" cy="38100"/>
              </a:xfrm>
              <a:custGeom>
                <a:avLst/>
                <a:gdLst>
                  <a:gd name="connsiteX0" fmla="*/ 22384 w 38100"/>
                  <a:gd name="connsiteY0" fmla="*/ 37624 h 38100"/>
                  <a:gd name="connsiteX1" fmla="*/ 37624 w 38100"/>
                  <a:gd name="connsiteY1" fmla="*/ 22384 h 38100"/>
                  <a:gd name="connsiteX2" fmla="*/ 22384 w 38100"/>
                  <a:gd name="connsiteY2" fmla="*/ 7144 h 38100"/>
                  <a:gd name="connsiteX3" fmla="*/ 7144 w 38100"/>
                  <a:gd name="connsiteY3" fmla="*/ 22384 h 38100"/>
                  <a:gd name="connsiteX4" fmla="*/ 22384 w 38100"/>
                  <a:gd name="connsiteY4" fmla="*/ 3762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2384" y="37624"/>
                    </a:moveTo>
                    <a:cubicBezTo>
                      <a:pt x="30956" y="37624"/>
                      <a:pt x="37624" y="30956"/>
                      <a:pt x="37624" y="22384"/>
                    </a:cubicBezTo>
                    <a:cubicBezTo>
                      <a:pt x="37624" y="13811"/>
                      <a:pt x="30956" y="7144"/>
                      <a:pt x="22384" y="7144"/>
                    </a:cubicBezTo>
                    <a:cubicBezTo>
                      <a:pt x="13811" y="7144"/>
                      <a:pt x="7144" y="13811"/>
                      <a:pt x="7144" y="22384"/>
                    </a:cubicBezTo>
                    <a:cubicBezTo>
                      <a:pt x="7144" y="30956"/>
                      <a:pt x="13811" y="37624"/>
                      <a:pt x="22384" y="3762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C2699DEB-B196-45A1-A368-05F26D43C5A6}"/>
                  </a:ext>
                </a:extLst>
              </p:cNvPr>
              <p:cNvSpPr/>
              <p:nvPr/>
            </p:nvSpPr>
            <p:spPr>
              <a:xfrm>
                <a:off x="5729764" y="3684746"/>
                <a:ext cx="28575" cy="28575"/>
              </a:xfrm>
              <a:custGeom>
                <a:avLst/>
                <a:gdLst>
                  <a:gd name="connsiteX0" fmla="*/ 22384 w 28575"/>
                  <a:gd name="connsiteY0" fmla="*/ 14764 h 28575"/>
                  <a:gd name="connsiteX1" fmla="*/ 14764 w 28575"/>
                  <a:gd name="connsiteY1" fmla="*/ 22384 h 28575"/>
                  <a:gd name="connsiteX2" fmla="*/ 7144 w 28575"/>
                  <a:gd name="connsiteY2" fmla="*/ 14764 h 28575"/>
                  <a:gd name="connsiteX3" fmla="*/ 14764 w 28575"/>
                  <a:gd name="connsiteY3" fmla="*/ 7144 h 28575"/>
                  <a:gd name="connsiteX4" fmla="*/ 22384 w 28575"/>
                  <a:gd name="connsiteY4" fmla="*/ 1476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2384" y="14764"/>
                    </a:moveTo>
                    <a:cubicBezTo>
                      <a:pt x="22384" y="18972"/>
                      <a:pt x="18972" y="22384"/>
                      <a:pt x="14764" y="22384"/>
                    </a:cubicBezTo>
                    <a:cubicBezTo>
                      <a:pt x="10555" y="22384"/>
                      <a:pt x="7144" y="18972"/>
                      <a:pt x="7144" y="14764"/>
                    </a:cubicBezTo>
                    <a:cubicBezTo>
                      <a:pt x="7144" y="10555"/>
                      <a:pt x="10555" y="7144"/>
                      <a:pt x="14764" y="7144"/>
                    </a:cubicBezTo>
                    <a:cubicBezTo>
                      <a:pt x="18972" y="7144"/>
                      <a:pt x="22384" y="10555"/>
                      <a:pt x="22384" y="147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1491B135-0B92-4A7C-8310-5AD5749322F0}"/>
                  </a:ext>
                </a:extLst>
              </p:cNvPr>
              <p:cNvSpPr/>
              <p:nvPr/>
            </p:nvSpPr>
            <p:spPr>
              <a:xfrm>
                <a:off x="6108859" y="3107531"/>
                <a:ext cx="19050" cy="19050"/>
              </a:xfrm>
              <a:custGeom>
                <a:avLst/>
                <a:gdLst>
                  <a:gd name="connsiteX0" fmla="*/ 7144 w 19050"/>
                  <a:gd name="connsiteY0" fmla="*/ 11906 h 19050"/>
                  <a:gd name="connsiteX1" fmla="*/ 11906 w 19050"/>
                  <a:gd name="connsiteY1" fmla="*/ 16669 h 19050"/>
                  <a:gd name="connsiteX2" fmla="*/ 16669 w 19050"/>
                  <a:gd name="connsiteY2" fmla="*/ 11906 h 19050"/>
                  <a:gd name="connsiteX3" fmla="*/ 10954 w 19050"/>
                  <a:gd name="connsiteY3" fmla="*/ 7144 h 19050"/>
                  <a:gd name="connsiteX4" fmla="*/ 7144 w 19050"/>
                  <a:gd name="connsiteY4" fmla="*/ 11906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7144" y="11906"/>
                    </a:moveTo>
                    <a:cubicBezTo>
                      <a:pt x="7144" y="14764"/>
                      <a:pt x="9049" y="16669"/>
                      <a:pt x="11906" y="16669"/>
                    </a:cubicBezTo>
                    <a:cubicBezTo>
                      <a:pt x="14764" y="16669"/>
                      <a:pt x="16669" y="14764"/>
                      <a:pt x="16669" y="11906"/>
                    </a:cubicBezTo>
                    <a:cubicBezTo>
                      <a:pt x="16669" y="9049"/>
                      <a:pt x="13811" y="7144"/>
                      <a:pt x="10954" y="7144"/>
                    </a:cubicBezTo>
                    <a:cubicBezTo>
                      <a:pt x="9049" y="7144"/>
                      <a:pt x="7144" y="9049"/>
                      <a:pt x="7144" y="1190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9452CBC5-B271-4EE8-BF21-740E071823D2}"/>
                  </a:ext>
                </a:extLst>
              </p:cNvPr>
              <p:cNvSpPr/>
              <p:nvPr/>
            </p:nvSpPr>
            <p:spPr>
              <a:xfrm>
                <a:off x="5836444" y="4114324"/>
                <a:ext cx="57150" cy="47625"/>
              </a:xfrm>
              <a:custGeom>
                <a:avLst/>
                <a:gdLst>
                  <a:gd name="connsiteX0" fmla="*/ 47149 w 57150"/>
                  <a:gd name="connsiteY0" fmla="*/ 43339 h 47625"/>
                  <a:gd name="connsiteX1" fmla="*/ 57626 w 57150"/>
                  <a:gd name="connsiteY1" fmla="*/ 32861 h 47625"/>
                  <a:gd name="connsiteX2" fmla="*/ 48101 w 57150"/>
                  <a:gd name="connsiteY2" fmla="*/ 22384 h 47625"/>
                  <a:gd name="connsiteX3" fmla="*/ 30004 w 57150"/>
                  <a:gd name="connsiteY3" fmla="*/ 7144 h 47625"/>
                  <a:gd name="connsiteX4" fmla="*/ 11906 w 57150"/>
                  <a:gd name="connsiteY4" fmla="*/ 25241 h 47625"/>
                  <a:gd name="connsiteX5" fmla="*/ 11906 w 57150"/>
                  <a:gd name="connsiteY5" fmla="*/ 28099 h 47625"/>
                  <a:gd name="connsiteX6" fmla="*/ 7144 w 57150"/>
                  <a:gd name="connsiteY6" fmla="*/ 33814 h 47625"/>
                  <a:gd name="connsiteX7" fmla="*/ 12859 w 57150"/>
                  <a:gd name="connsiteY7" fmla="*/ 39529 h 47625"/>
                  <a:gd name="connsiteX8" fmla="*/ 16669 w 57150"/>
                  <a:gd name="connsiteY8" fmla="*/ 37624 h 47625"/>
                  <a:gd name="connsiteX9" fmla="*/ 29051 w 57150"/>
                  <a:gd name="connsiteY9" fmla="*/ 42386 h 47625"/>
                  <a:gd name="connsiteX10" fmla="*/ 39529 w 57150"/>
                  <a:gd name="connsiteY10" fmla="*/ 38576 h 47625"/>
                  <a:gd name="connsiteX11" fmla="*/ 47149 w 57150"/>
                  <a:gd name="connsiteY11" fmla="*/ 43339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7150" h="47625">
                    <a:moveTo>
                      <a:pt x="47149" y="43339"/>
                    </a:moveTo>
                    <a:cubicBezTo>
                      <a:pt x="52864" y="43339"/>
                      <a:pt x="57626" y="38576"/>
                      <a:pt x="57626" y="32861"/>
                    </a:cubicBezTo>
                    <a:cubicBezTo>
                      <a:pt x="57626" y="27146"/>
                      <a:pt x="52864" y="22384"/>
                      <a:pt x="48101" y="22384"/>
                    </a:cubicBezTo>
                    <a:cubicBezTo>
                      <a:pt x="46196" y="13811"/>
                      <a:pt x="39529" y="7144"/>
                      <a:pt x="30004" y="7144"/>
                    </a:cubicBezTo>
                    <a:cubicBezTo>
                      <a:pt x="19526" y="7144"/>
                      <a:pt x="11906" y="15716"/>
                      <a:pt x="11906" y="25241"/>
                    </a:cubicBezTo>
                    <a:cubicBezTo>
                      <a:pt x="11906" y="26194"/>
                      <a:pt x="11906" y="27146"/>
                      <a:pt x="11906" y="28099"/>
                    </a:cubicBezTo>
                    <a:cubicBezTo>
                      <a:pt x="9049" y="29051"/>
                      <a:pt x="7144" y="30956"/>
                      <a:pt x="7144" y="33814"/>
                    </a:cubicBezTo>
                    <a:cubicBezTo>
                      <a:pt x="7144" y="37624"/>
                      <a:pt x="10001" y="39529"/>
                      <a:pt x="12859" y="39529"/>
                    </a:cubicBezTo>
                    <a:cubicBezTo>
                      <a:pt x="14764" y="39529"/>
                      <a:pt x="15716" y="38576"/>
                      <a:pt x="16669" y="37624"/>
                    </a:cubicBezTo>
                    <a:cubicBezTo>
                      <a:pt x="19526" y="40481"/>
                      <a:pt x="24289" y="42386"/>
                      <a:pt x="29051" y="42386"/>
                    </a:cubicBezTo>
                    <a:cubicBezTo>
                      <a:pt x="32861" y="42386"/>
                      <a:pt x="36671" y="41434"/>
                      <a:pt x="39529" y="38576"/>
                    </a:cubicBezTo>
                    <a:cubicBezTo>
                      <a:pt x="42386" y="42386"/>
                      <a:pt x="44291" y="43339"/>
                      <a:pt x="47149" y="4333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A9DF2757-51DB-4C1D-82E7-961BE88C3271}"/>
                  </a:ext>
                </a:extLst>
              </p:cNvPr>
              <p:cNvSpPr/>
              <p:nvPr/>
            </p:nvSpPr>
            <p:spPr>
              <a:xfrm>
                <a:off x="5983129" y="4121944"/>
                <a:ext cx="28575" cy="28575"/>
              </a:xfrm>
              <a:custGeom>
                <a:avLst/>
                <a:gdLst>
                  <a:gd name="connsiteX0" fmla="*/ 17621 w 28575"/>
                  <a:gd name="connsiteY0" fmla="*/ 7144 h 28575"/>
                  <a:gd name="connsiteX1" fmla="*/ 7144 w 28575"/>
                  <a:gd name="connsiteY1" fmla="*/ 17621 h 28575"/>
                  <a:gd name="connsiteX2" fmla="*/ 17621 w 28575"/>
                  <a:gd name="connsiteY2" fmla="*/ 28099 h 28575"/>
                  <a:gd name="connsiteX3" fmla="*/ 28099 w 28575"/>
                  <a:gd name="connsiteY3" fmla="*/ 17621 h 28575"/>
                  <a:gd name="connsiteX4" fmla="*/ 17621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7621" y="7144"/>
                    </a:moveTo>
                    <a:cubicBezTo>
                      <a:pt x="11906" y="7144"/>
                      <a:pt x="7144" y="11906"/>
                      <a:pt x="7144" y="17621"/>
                    </a:cubicBezTo>
                    <a:cubicBezTo>
                      <a:pt x="7144" y="23336"/>
                      <a:pt x="11906" y="28099"/>
                      <a:pt x="17621" y="28099"/>
                    </a:cubicBezTo>
                    <a:cubicBezTo>
                      <a:pt x="23336" y="28099"/>
                      <a:pt x="28099" y="23336"/>
                      <a:pt x="28099" y="17621"/>
                    </a:cubicBezTo>
                    <a:cubicBezTo>
                      <a:pt x="28099" y="11906"/>
                      <a:pt x="23336" y="7144"/>
                      <a:pt x="1762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54A040CE-3211-4823-9E68-116FD2995546}"/>
                  </a:ext>
                </a:extLst>
              </p:cNvPr>
              <p:cNvSpPr/>
              <p:nvPr/>
            </p:nvSpPr>
            <p:spPr>
              <a:xfrm>
                <a:off x="5954554" y="4154329"/>
                <a:ext cx="47625" cy="38100"/>
              </a:xfrm>
              <a:custGeom>
                <a:avLst/>
                <a:gdLst>
                  <a:gd name="connsiteX0" fmla="*/ 7144 w 47625"/>
                  <a:gd name="connsiteY0" fmla="*/ 22384 h 38100"/>
                  <a:gd name="connsiteX1" fmla="*/ 13811 w 47625"/>
                  <a:gd name="connsiteY1" fmla="*/ 29051 h 38100"/>
                  <a:gd name="connsiteX2" fmla="*/ 20479 w 47625"/>
                  <a:gd name="connsiteY2" fmla="*/ 24289 h 38100"/>
                  <a:gd name="connsiteX3" fmla="*/ 31909 w 47625"/>
                  <a:gd name="connsiteY3" fmla="*/ 31909 h 38100"/>
                  <a:gd name="connsiteX4" fmla="*/ 44291 w 47625"/>
                  <a:gd name="connsiteY4" fmla="*/ 19526 h 38100"/>
                  <a:gd name="connsiteX5" fmla="*/ 31909 w 47625"/>
                  <a:gd name="connsiteY5" fmla="*/ 7144 h 38100"/>
                  <a:gd name="connsiteX6" fmla="*/ 19526 w 47625"/>
                  <a:gd name="connsiteY6" fmla="*/ 18574 h 38100"/>
                  <a:gd name="connsiteX7" fmla="*/ 13811 w 47625"/>
                  <a:gd name="connsiteY7" fmla="*/ 15716 h 38100"/>
                  <a:gd name="connsiteX8" fmla="*/ 7144 w 47625"/>
                  <a:gd name="connsiteY8" fmla="*/ 2238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7625" h="38100">
                    <a:moveTo>
                      <a:pt x="7144" y="22384"/>
                    </a:moveTo>
                    <a:cubicBezTo>
                      <a:pt x="7144" y="26194"/>
                      <a:pt x="10001" y="29051"/>
                      <a:pt x="13811" y="29051"/>
                    </a:cubicBezTo>
                    <a:cubicBezTo>
                      <a:pt x="16669" y="29051"/>
                      <a:pt x="19526" y="27146"/>
                      <a:pt x="20479" y="24289"/>
                    </a:cubicBezTo>
                    <a:cubicBezTo>
                      <a:pt x="22384" y="28099"/>
                      <a:pt x="26194" y="31909"/>
                      <a:pt x="31909" y="31909"/>
                    </a:cubicBezTo>
                    <a:cubicBezTo>
                      <a:pt x="38576" y="31909"/>
                      <a:pt x="44291" y="26194"/>
                      <a:pt x="44291" y="19526"/>
                    </a:cubicBezTo>
                    <a:cubicBezTo>
                      <a:pt x="44291" y="12859"/>
                      <a:pt x="38576" y="7144"/>
                      <a:pt x="31909" y="7144"/>
                    </a:cubicBezTo>
                    <a:cubicBezTo>
                      <a:pt x="25241" y="7144"/>
                      <a:pt x="20479" y="11906"/>
                      <a:pt x="19526" y="18574"/>
                    </a:cubicBezTo>
                    <a:cubicBezTo>
                      <a:pt x="18574" y="16669"/>
                      <a:pt x="16669" y="15716"/>
                      <a:pt x="13811" y="15716"/>
                    </a:cubicBezTo>
                    <a:cubicBezTo>
                      <a:pt x="10001" y="14764"/>
                      <a:pt x="7144" y="18574"/>
                      <a:pt x="714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5A3937F4-748F-463A-B62A-9B6B8E0976C8}"/>
                  </a:ext>
                </a:extLst>
              </p:cNvPr>
              <p:cNvSpPr/>
              <p:nvPr/>
            </p:nvSpPr>
            <p:spPr>
              <a:xfrm>
                <a:off x="5931694" y="3744754"/>
                <a:ext cx="28575" cy="38100"/>
              </a:xfrm>
              <a:custGeom>
                <a:avLst/>
                <a:gdLst>
                  <a:gd name="connsiteX0" fmla="*/ 18574 w 28575"/>
                  <a:gd name="connsiteY0" fmla="*/ 30956 h 38100"/>
                  <a:gd name="connsiteX1" fmla="*/ 30004 w 28575"/>
                  <a:gd name="connsiteY1" fmla="*/ 18574 h 38100"/>
                  <a:gd name="connsiteX2" fmla="*/ 18574 w 28575"/>
                  <a:gd name="connsiteY2" fmla="*/ 7144 h 38100"/>
                  <a:gd name="connsiteX3" fmla="*/ 7144 w 28575"/>
                  <a:gd name="connsiteY3" fmla="*/ 18574 h 38100"/>
                  <a:gd name="connsiteX4" fmla="*/ 18574 w 28575"/>
                  <a:gd name="connsiteY4" fmla="*/ 3095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38100">
                    <a:moveTo>
                      <a:pt x="18574" y="30956"/>
                    </a:moveTo>
                    <a:cubicBezTo>
                      <a:pt x="25241" y="30956"/>
                      <a:pt x="30004" y="25241"/>
                      <a:pt x="30004" y="18574"/>
                    </a:cubicBezTo>
                    <a:cubicBezTo>
                      <a:pt x="30004" y="11906"/>
                      <a:pt x="24289" y="7144"/>
                      <a:pt x="18574" y="7144"/>
                    </a:cubicBezTo>
                    <a:cubicBezTo>
                      <a:pt x="11906" y="7144"/>
                      <a:pt x="7144" y="12859"/>
                      <a:pt x="7144" y="18574"/>
                    </a:cubicBezTo>
                    <a:cubicBezTo>
                      <a:pt x="7144" y="24289"/>
                      <a:pt x="11906" y="30956"/>
                      <a:pt x="18574" y="3095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AC2D26E9-272A-4C41-9A6C-00DB2ED1F237}"/>
                  </a:ext>
                </a:extLst>
              </p:cNvPr>
              <p:cNvSpPr/>
              <p:nvPr/>
            </p:nvSpPr>
            <p:spPr>
              <a:xfrm>
                <a:off x="5695474" y="3153251"/>
                <a:ext cx="28575" cy="28575"/>
              </a:xfrm>
              <a:custGeom>
                <a:avLst/>
                <a:gdLst>
                  <a:gd name="connsiteX0" fmla="*/ 16669 w 28575"/>
                  <a:gd name="connsiteY0" fmla="*/ 26194 h 28575"/>
                  <a:gd name="connsiteX1" fmla="*/ 26194 w 28575"/>
                  <a:gd name="connsiteY1" fmla="*/ 16669 h 28575"/>
                  <a:gd name="connsiteX2" fmla="*/ 16669 w 28575"/>
                  <a:gd name="connsiteY2" fmla="*/ 7144 h 28575"/>
                  <a:gd name="connsiteX3" fmla="*/ 7144 w 28575"/>
                  <a:gd name="connsiteY3" fmla="*/ 16669 h 28575"/>
                  <a:gd name="connsiteX4" fmla="*/ 16669 w 28575"/>
                  <a:gd name="connsiteY4" fmla="*/ 2619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26194"/>
                    </a:moveTo>
                    <a:cubicBezTo>
                      <a:pt x="22384" y="26194"/>
                      <a:pt x="26194" y="21431"/>
                      <a:pt x="26194" y="16669"/>
                    </a:cubicBezTo>
                    <a:cubicBezTo>
                      <a:pt x="26194" y="10954"/>
                      <a:pt x="21431" y="7144"/>
                      <a:pt x="16669" y="7144"/>
                    </a:cubicBezTo>
                    <a:cubicBezTo>
                      <a:pt x="10954" y="7144"/>
                      <a:pt x="7144" y="11906"/>
                      <a:pt x="7144" y="16669"/>
                    </a:cubicBezTo>
                    <a:cubicBezTo>
                      <a:pt x="7144" y="22384"/>
                      <a:pt x="11906" y="26194"/>
                      <a:pt x="16669" y="261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26D91168-6D2F-4D74-A952-4463E2860747}"/>
                  </a:ext>
                </a:extLst>
              </p:cNvPr>
              <p:cNvSpPr/>
              <p:nvPr/>
            </p:nvSpPr>
            <p:spPr>
              <a:xfrm>
                <a:off x="5837396" y="2713196"/>
                <a:ext cx="19050" cy="19050"/>
              </a:xfrm>
              <a:custGeom>
                <a:avLst/>
                <a:gdLst>
                  <a:gd name="connsiteX0" fmla="*/ 13811 w 19050"/>
                  <a:gd name="connsiteY0" fmla="*/ 20479 h 19050"/>
                  <a:gd name="connsiteX1" fmla="*/ 20479 w 19050"/>
                  <a:gd name="connsiteY1" fmla="*/ 13811 h 19050"/>
                  <a:gd name="connsiteX2" fmla="*/ 13811 w 19050"/>
                  <a:gd name="connsiteY2" fmla="*/ 7144 h 19050"/>
                  <a:gd name="connsiteX3" fmla="*/ 7144 w 19050"/>
                  <a:gd name="connsiteY3" fmla="*/ 13811 h 19050"/>
                  <a:gd name="connsiteX4" fmla="*/ 13811 w 19050"/>
                  <a:gd name="connsiteY4" fmla="*/ 2047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3811" y="20479"/>
                    </a:moveTo>
                    <a:cubicBezTo>
                      <a:pt x="17621" y="20479"/>
                      <a:pt x="20479" y="17621"/>
                      <a:pt x="20479" y="13811"/>
                    </a:cubicBez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D3289C10-AD3E-408E-83BA-A1BC2D2524B2}"/>
                  </a:ext>
                </a:extLst>
              </p:cNvPr>
              <p:cNvSpPr/>
              <p:nvPr/>
            </p:nvSpPr>
            <p:spPr>
              <a:xfrm>
                <a:off x="6235541" y="2754154"/>
                <a:ext cx="38100" cy="38100"/>
              </a:xfrm>
              <a:custGeom>
                <a:avLst/>
                <a:gdLst>
                  <a:gd name="connsiteX0" fmla="*/ 31909 w 38100"/>
                  <a:gd name="connsiteY0" fmla="*/ 19526 h 38100"/>
                  <a:gd name="connsiteX1" fmla="*/ 19526 w 38100"/>
                  <a:gd name="connsiteY1" fmla="*/ 7144 h 38100"/>
                  <a:gd name="connsiteX2" fmla="*/ 7144 w 38100"/>
                  <a:gd name="connsiteY2" fmla="*/ 19526 h 38100"/>
                  <a:gd name="connsiteX3" fmla="*/ 19526 w 38100"/>
                  <a:gd name="connsiteY3" fmla="*/ 31909 h 38100"/>
                  <a:gd name="connsiteX4" fmla="*/ 31909 w 38100"/>
                  <a:gd name="connsiteY4" fmla="*/ 1952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1909" y="19526"/>
                    </a:moveTo>
                    <a:cubicBezTo>
                      <a:pt x="31909" y="12859"/>
                      <a:pt x="26194" y="7144"/>
                      <a:pt x="19526" y="7144"/>
                    </a:cubicBezTo>
                    <a:cubicBezTo>
                      <a:pt x="12859" y="7144"/>
                      <a:pt x="7144" y="12859"/>
                      <a:pt x="7144" y="19526"/>
                    </a:cubicBezTo>
                    <a:cubicBezTo>
                      <a:pt x="7144" y="26194"/>
                      <a:pt x="12859" y="31909"/>
                      <a:pt x="19526" y="31909"/>
                    </a:cubicBezTo>
                    <a:cubicBezTo>
                      <a:pt x="26194" y="31909"/>
                      <a:pt x="31909" y="26194"/>
                      <a:pt x="31909" y="1952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5E15CBFB-EA18-4496-BE16-A2E64A58AA00}"/>
                  </a:ext>
                </a:extLst>
              </p:cNvPr>
              <p:cNvSpPr/>
              <p:nvPr/>
            </p:nvSpPr>
            <p:spPr>
              <a:xfrm>
                <a:off x="5832634" y="2902744"/>
                <a:ext cx="19050" cy="19050"/>
              </a:xfrm>
              <a:custGeom>
                <a:avLst/>
                <a:gdLst>
                  <a:gd name="connsiteX0" fmla="*/ 12859 w 19050"/>
                  <a:gd name="connsiteY0" fmla="*/ 18574 h 19050"/>
                  <a:gd name="connsiteX1" fmla="*/ 18574 w 19050"/>
                  <a:gd name="connsiteY1" fmla="*/ 12859 h 19050"/>
                  <a:gd name="connsiteX2" fmla="*/ 12859 w 19050"/>
                  <a:gd name="connsiteY2" fmla="*/ 7144 h 19050"/>
                  <a:gd name="connsiteX3" fmla="*/ 7144 w 19050"/>
                  <a:gd name="connsiteY3" fmla="*/ 12859 h 19050"/>
                  <a:gd name="connsiteX4" fmla="*/ 12859 w 19050"/>
                  <a:gd name="connsiteY4" fmla="*/ 1857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2859" y="18574"/>
                    </a:moveTo>
                    <a:cubicBezTo>
                      <a:pt x="15716" y="18574"/>
                      <a:pt x="18574" y="15716"/>
                      <a:pt x="18574" y="12859"/>
                    </a:cubicBez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6669"/>
                      <a:pt x="9049" y="18574"/>
                      <a:pt x="12859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2B2EC83D-6423-4E8F-ACCD-756F84264614}"/>
                  </a:ext>
                </a:extLst>
              </p:cNvPr>
              <p:cNvSpPr/>
              <p:nvPr/>
            </p:nvSpPr>
            <p:spPr>
              <a:xfrm>
                <a:off x="5535454" y="3318034"/>
                <a:ext cx="66675" cy="66675"/>
              </a:xfrm>
              <a:custGeom>
                <a:avLst/>
                <a:gdLst>
                  <a:gd name="connsiteX0" fmla="*/ 62389 w 66675"/>
                  <a:gd name="connsiteY0" fmla="*/ 34766 h 66675"/>
                  <a:gd name="connsiteX1" fmla="*/ 34766 w 66675"/>
                  <a:gd name="connsiteY1" fmla="*/ 62389 h 66675"/>
                  <a:gd name="connsiteX2" fmla="*/ 7144 w 66675"/>
                  <a:gd name="connsiteY2" fmla="*/ 34766 h 66675"/>
                  <a:gd name="connsiteX3" fmla="*/ 34766 w 66675"/>
                  <a:gd name="connsiteY3" fmla="*/ 7144 h 66675"/>
                  <a:gd name="connsiteX4" fmla="*/ 62389 w 66675"/>
                  <a:gd name="connsiteY4" fmla="*/ 34766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62389" y="34766"/>
                    </a:moveTo>
                    <a:cubicBezTo>
                      <a:pt x="62389" y="50022"/>
                      <a:pt x="50022" y="62389"/>
                      <a:pt x="34766" y="62389"/>
                    </a:cubicBezTo>
                    <a:cubicBezTo>
                      <a:pt x="19511" y="62389"/>
                      <a:pt x="7144" y="50022"/>
                      <a:pt x="7144" y="34766"/>
                    </a:cubicBezTo>
                    <a:cubicBezTo>
                      <a:pt x="7144" y="19511"/>
                      <a:pt x="19511" y="7144"/>
                      <a:pt x="34766" y="7144"/>
                    </a:cubicBezTo>
                    <a:cubicBezTo>
                      <a:pt x="50022" y="7144"/>
                      <a:pt x="62389" y="19511"/>
                      <a:pt x="62389" y="3476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8CC46467-47E8-4BC2-907C-D6376655D766}"/>
                  </a:ext>
                </a:extLst>
              </p:cNvPr>
              <p:cNvSpPr/>
              <p:nvPr/>
            </p:nvSpPr>
            <p:spPr>
              <a:xfrm>
                <a:off x="5367814" y="3373279"/>
                <a:ext cx="19050" cy="19050"/>
              </a:xfrm>
              <a:custGeom>
                <a:avLst/>
                <a:gdLst>
                  <a:gd name="connsiteX0" fmla="*/ 11906 w 19050"/>
                  <a:gd name="connsiteY0" fmla="*/ 16669 h 19050"/>
                  <a:gd name="connsiteX1" fmla="*/ 16669 w 19050"/>
                  <a:gd name="connsiteY1" fmla="*/ 11906 h 19050"/>
                  <a:gd name="connsiteX2" fmla="*/ 11906 w 19050"/>
                  <a:gd name="connsiteY2" fmla="*/ 7144 h 19050"/>
                  <a:gd name="connsiteX3" fmla="*/ 7144 w 19050"/>
                  <a:gd name="connsiteY3" fmla="*/ 11906 h 19050"/>
                  <a:gd name="connsiteX4" fmla="*/ 11906 w 19050"/>
                  <a:gd name="connsiteY4" fmla="*/ 1666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1906" y="16669"/>
                    </a:moveTo>
                    <a:cubicBezTo>
                      <a:pt x="14764" y="16669"/>
                      <a:pt x="16669" y="14764"/>
                      <a:pt x="16669" y="11906"/>
                    </a:cubicBezTo>
                    <a:cubicBezTo>
                      <a:pt x="16669" y="9049"/>
                      <a:pt x="14764" y="7144"/>
                      <a:pt x="11906" y="7144"/>
                    </a:cubicBezTo>
                    <a:cubicBezTo>
                      <a:pt x="9049" y="7144"/>
                      <a:pt x="7144" y="9049"/>
                      <a:pt x="7144" y="11906"/>
                    </a:cubicBezTo>
                    <a:cubicBezTo>
                      <a:pt x="7144" y="14764"/>
                      <a:pt x="10001" y="16669"/>
                      <a:pt x="11906" y="1666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F1CC970F-15DF-4F7B-BCC3-7AB754F2BC16}"/>
                  </a:ext>
                </a:extLst>
              </p:cNvPr>
              <p:cNvSpPr/>
              <p:nvPr/>
            </p:nvSpPr>
            <p:spPr>
              <a:xfrm>
                <a:off x="5561171" y="3803809"/>
                <a:ext cx="76200" cy="85725"/>
              </a:xfrm>
              <a:custGeom>
                <a:avLst/>
                <a:gdLst>
                  <a:gd name="connsiteX0" fmla="*/ 62389 w 76200"/>
                  <a:gd name="connsiteY0" fmla="*/ 18574 h 85725"/>
                  <a:gd name="connsiteX1" fmla="*/ 50959 w 76200"/>
                  <a:gd name="connsiteY1" fmla="*/ 7144 h 85725"/>
                  <a:gd name="connsiteX2" fmla="*/ 39529 w 76200"/>
                  <a:gd name="connsiteY2" fmla="*/ 18574 h 85725"/>
                  <a:gd name="connsiteX3" fmla="*/ 39529 w 76200"/>
                  <a:gd name="connsiteY3" fmla="*/ 19526 h 85725"/>
                  <a:gd name="connsiteX4" fmla="*/ 38576 w 76200"/>
                  <a:gd name="connsiteY4" fmla="*/ 19526 h 85725"/>
                  <a:gd name="connsiteX5" fmla="*/ 7144 w 76200"/>
                  <a:gd name="connsiteY5" fmla="*/ 50959 h 85725"/>
                  <a:gd name="connsiteX6" fmla="*/ 38576 w 76200"/>
                  <a:gd name="connsiteY6" fmla="*/ 82391 h 85725"/>
                  <a:gd name="connsiteX7" fmla="*/ 70009 w 76200"/>
                  <a:gd name="connsiteY7" fmla="*/ 50959 h 85725"/>
                  <a:gd name="connsiteX8" fmla="*/ 58579 w 76200"/>
                  <a:gd name="connsiteY8" fmla="*/ 27146 h 85725"/>
                  <a:gd name="connsiteX9" fmla="*/ 62389 w 76200"/>
                  <a:gd name="connsiteY9" fmla="*/ 18574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200" h="85725">
                    <a:moveTo>
                      <a:pt x="62389" y="18574"/>
                    </a:moveTo>
                    <a:cubicBezTo>
                      <a:pt x="62389" y="11906"/>
                      <a:pt x="57626" y="7144"/>
                      <a:pt x="50959" y="7144"/>
                    </a:cubicBezTo>
                    <a:cubicBezTo>
                      <a:pt x="44291" y="7144"/>
                      <a:pt x="39529" y="11906"/>
                      <a:pt x="39529" y="18574"/>
                    </a:cubicBezTo>
                    <a:cubicBezTo>
                      <a:pt x="39529" y="18574"/>
                      <a:pt x="39529" y="18574"/>
                      <a:pt x="39529" y="19526"/>
                    </a:cubicBezTo>
                    <a:cubicBezTo>
                      <a:pt x="39529" y="19526"/>
                      <a:pt x="38576" y="19526"/>
                      <a:pt x="38576" y="19526"/>
                    </a:cubicBezTo>
                    <a:cubicBezTo>
                      <a:pt x="21431" y="19526"/>
                      <a:pt x="7144" y="33814"/>
                      <a:pt x="7144" y="50959"/>
                    </a:cubicBezTo>
                    <a:cubicBezTo>
                      <a:pt x="7144" y="68104"/>
                      <a:pt x="21431" y="82391"/>
                      <a:pt x="38576" y="82391"/>
                    </a:cubicBezTo>
                    <a:cubicBezTo>
                      <a:pt x="55721" y="82391"/>
                      <a:pt x="70009" y="68104"/>
                      <a:pt x="70009" y="50959"/>
                    </a:cubicBezTo>
                    <a:cubicBezTo>
                      <a:pt x="70009" y="41434"/>
                      <a:pt x="65246" y="32861"/>
                      <a:pt x="58579" y="27146"/>
                    </a:cubicBezTo>
                    <a:cubicBezTo>
                      <a:pt x="60484" y="24289"/>
                      <a:pt x="62389" y="21431"/>
                      <a:pt x="62389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38829EFE-A102-422C-9FAE-CF36F9411FAE}"/>
                  </a:ext>
                </a:extLst>
              </p:cNvPr>
              <p:cNvSpPr/>
              <p:nvPr/>
            </p:nvSpPr>
            <p:spPr>
              <a:xfrm>
                <a:off x="5891689" y="3838099"/>
                <a:ext cx="66675" cy="57150"/>
              </a:xfrm>
              <a:custGeom>
                <a:avLst/>
                <a:gdLst>
                  <a:gd name="connsiteX0" fmla="*/ 23336 w 66675"/>
                  <a:gd name="connsiteY0" fmla="*/ 17621 h 57150"/>
                  <a:gd name="connsiteX1" fmla="*/ 7144 w 66675"/>
                  <a:gd name="connsiteY1" fmla="*/ 33814 h 57150"/>
                  <a:gd name="connsiteX2" fmla="*/ 23336 w 66675"/>
                  <a:gd name="connsiteY2" fmla="*/ 50006 h 57150"/>
                  <a:gd name="connsiteX3" fmla="*/ 38576 w 66675"/>
                  <a:gd name="connsiteY3" fmla="*/ 38576 h 57150"/>
                  <a:gd name="connsiteX4" fmla="*/ 45244 w 66675"/>
                  <a:gd name="connsiteY4" fmla="*/ 39529 h 57150"/>
                  <a:gd name="connsiteX5" fmla="*/ 61436 w 66675"/>
                  <a:gd name="connsiteY5" fmla="*/ 23336 h 57150"/>
                  <a:gd name="connsiteX6" fmla="*/ 45244 w 66675"/>
                  <a:gd name="connsiteY6" fmla="*/ 7144 h 57150"/>
                  <a:gd name="connsiteX7" fmla="*/ 30004 w 66675"/>
                  <a:gd name="connsiteY7" fmla="*/ 19526 h 57150"/>
                  <a:gd name="connsiteX8" fmla="*/ 23336 w 66675"/>
                  <a:gd name="connsiteY8" fmla="*/ 17621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6675" h="57150">
                    <a:moveTo>
                      <a:pt x="23336" y="17621"/>
                    </a:moveTo>
                    <a:cubicBezTo>
                      <a:pt x="14764" y="17621"/>
                      <a:pt x="7144" y="25241"/>
                      <a:pt x="7144" y="33814"/>
                    </a:cubicBezTo>
                    <a:cubicBezTo>
                      <a:pt x="7144" y="42386"/>
                      <a:pt x="14764" y="50006"/>
                      <a:pt x="23336" y="50006"/>
                    </a:cubicBezTo>
                    <a:cubicBezTo>
                      <a:pt x="30956" y="50006"/>
                      <a:pt x="36671" y="45244"/>
                      <a:pt x="38576" y="38576"/>
                    </a:cubicBezTo>
                    <a:cubicBezTo>
                      <a:pt x="40481" y="39529"/>
                      <a:pt x="42386" y="39529"/>
                      <a:pt x="45244" y="39529"/>
                    </a:cubicBezTo>
                    <a:cubicBezTo>
                      <a:pt x="53816" y="39529"/>
                      <a:pt x="61436" y="31909"/>
                      <a:pt x="61436" y="23336"/>
                    </a:cubicBezTo>
                    <a:cubicBezTo>
                      <a:pt x="61436" y="14764"/>
                      <a:pt x="53816" y="7144"/>
                      <a:pt x="45244" y="7144"/>
                    </a:cubicBezTo>
                    <a:cubicBezTo>
                      <a:pt x="37624" y="7144"/>
                      <a:pt x="31909" y="11906"/>
                      <a:pt x="30004" y="19526"/>
                    </a:cubicBezTo>
                    <a:cubicBezTo>
                      <a:pt x="28099" y="17621"/>
                      <a:pt x="26194" y="17621"/>
                      <a:pt x="23336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773B7972-0898-4F79-9F51-AA6861F6CA77}"/>
                  </a:ext>
                </a:extLst>
              </p:cNvPr>
              <p:cNvSpPr/>
              <p:nvPr/>
            </p:nvSpPr>
            <p:spPr>
              <a:xfrm>
                <a:off x="5664994" y="3268504"/>
                <a:ext cx="114300" cy="114300"/>
              </a:xfrm>
              <a:custGeom>
                <a:avLst/>
                <a:gdLst>
                  <a:gd name="connsiteX0" fmla="*/ 98584 w 114300"/>
                  <a:gd name="connsiteY0" fmla="*/ 43339 h 114300"/>
                  <a:gd name="connsiteX1" fmla="*/ 108109 w 114300"/>
                  <a:gd name="connsiteY1" fmla="*/ 33814 h 114300"/>
                  <a:gd name="connsiteX2" fmla="*/ 98584 w 114300"/>
                  <a:gd name="connsiteY2" fmla="*/ 24289 h 114300"/>
                  <a:gd name="connsiteX3" fmla="*/ 94774 w 114300"/>
                  <a:gd name="connsiteY3" fmla="*/ 25241 h 114300"/>
                  <a:gd name="connsiteX4" fmla="*/ 75724 w 114300"/>
                  <a:gd name="connsiteY4" fmla="*/ 7144 h 114300"/>
                  <a:gd name="connsiteX5" fmla="*/ 56674 w 114300"/>
                  <a:gd name="connsiteY5" fmla="*/ 26194 h 114300"/>
                  <a:gd name="connsiteX6" fmla="*/ 57626 w 114300"/>
                  <a:gd name="connsiteY6" fmla="*/ 30956 h 114300"/>
                  <a:gd name="connsiteX7" fmla="*/ 46196 w 114300"/>
                  <a:gd name="connsiteY7" fmla="*/ 46196 h 114300"/>
                  <a:gd name="connsiteX8" fmla="*/ 27146 w 114300"/>
                  <a:gd name="connsiteY8" fmla="*/ 30956 h 114300"/>
                  <a:gd name="connsiteX9" fmla="*/ 7144 w 114300"/>
                  <a:gd name="connsiteY9" fmla="*/ 50959 h 114300"/>
                  <a:gd name="connsiteX10" fmla="*/ 27146 w 114300"/>
                  <a:gd name="connsiteY10" fmla="*/ 70961 h 114300"/>
                  <a:gd name="connsiteX11" fmla="*/ 46196 w 114300"/>
                  <a:gd name="connsiteY11" fmla="*/ 56674 h 114300"/>
                  <a:gd name="connsiteX12" fmla="*/ 69056 w 114300"/>
                  <a:gd name="connsiteY12" fmla="*/ 75724 h 114300"/>
                  <a:gd name="connsiteX13" fmla="*/ 73819 w 114300"/>
                  <a:gd name="connsiteY13" fmla="*/ 74771 h 114300"/>
                  <a:gd name="connsiteX14" fmla="*/ 72866 w 114300"/>
                  <a:gd name="connsiteY14" fmla="*/ 77629 h 114300"/>
                  <a:gd name="connsiteX15" fmla="*/ 85249 w 114300"/>
                  <a:gd name="connsiteY15" fmla="*/ 90011 h 114300"/>
                  <a:gd name="connsiteX16" fmla="*/ 88106 w 114300"/>
                  <a:gd name="connsiteY16" fmla="*/ 89059 h 114300"/>
                  <a:gd name="connsiteX17" fmla="*/ 88106 w 114300"/>
                  <a:gd name="connsiteY17" fmla="*/ 90964 h 114300"/>
                  <a:gd name="connsiteX18" fmla="*/ 90964 w 114300"/>
                  <a:gd name="connsiteY18" fmla="*/ 99536 h 114300"/>
                  <a:gd name="connsiteX19" fmla="*/ 86201 w 114300"/>
                  <a:gd name="connsiteY19" fmla="*/ 106204 h 114300"/>
                  <a:gd name="connsiteX20" fmla="*/ 93821 w 114300"/>
                  <a:gd name="connsiteY20" fmla="*/ 113824 h 114300"/>
                  <a:gd name="connsiteX21" fmla="*/ 101441 w 114300"/>
                  <a:gd name="connsiteY21" fmla="*/ 106204 h 114300"/>
                  <a:gd name="connsiteX22" fmla="*/ 100489 w 114300"/>
                  <a:gd name="connsiteY22" fmla="*/ 103346 h 114300"/>
                  <a:gd name="connsiteX23" fmla="*/ 111919 w 114300"/>
                  <a:gd name="connsiteY23" fmla="*/ 91916 h 114300"/>
                  <a:gd name="connsiteX24" fmla="*/ 99536 w 114300"/>
                  <a:gd name="connsiteY24" fmla="*/ 79534 h 114300"/>
                  <a:gd name="connsiteX25" fmla="*/ 96679 w 114300"/>
                  <a:gd name="connsiteY25" fmla="*/ 80486 h 114300"/>
                  <a:gd name="connsiteX26" fmla="*/ 96679 w 114300"/>
                  <a:gd name="connsiteY26" fmla="*/ 78581 h 114300"/>
                  <a:gd name="connsiteX27" fmla="*/ 86201 w 114300"/>
                  <a:gd name="connsiteY27" fmla="*/ 67151 h 114300"/>
                  <a:gd name="connsiteX28" fmla="*/ 90964 w 114300"/>
                  <a:gd name="connsiteY28" fmla="*/ 53816 h 114300"/>
                  <a:gd name="connsiteX29" fmla="*/ 88106 w 114300"/>
                  <a:gd name="connsiteY29" fmla="*/ 43339 h 114300"/>
                  <a:gd name="connsiteX30" fmla="*/ 89059 w 114300"/>
                  <a:gd name="connsiteY30" fmla="*/ 42386 h 114300"/>
                  <a:gd name="connsiteX31" fmla="*/ 98584 w 114300"/>
                  <a:gd name="connsiteY31" fmla="*/ 43339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14300" h="114300">
                    <a:moveTo>
                      <a:pt x="98584" y="43339"/>
                    </a:moveTo>
                    <a:cubicBezTo>
                      <a:pt x="104299" y="43339"/>
                      <a:pt x="108109" y="38576"/>
                      <a:pt x="108109" y="33814"/>
                    </a:cubicBezTo>
                    <a:cubicBezTo>
                      <a:pt x="108109" y="29051"/>
                      <a:pt x="103346" y="24289"/>
                      <a:pt x="98584" y="24289"/>
                    </a:cubicBezTo>
                    <a:cubicBezTo>
                      <a:pt x="97631" y="24289"/>
                      <a:pt x="96679" y="24289"/>
                      <a:pt x="94774" y="25241"/>
                    </a:cubicBezTo>
                    <a:cubicBezTo>
                      <a:pt x="93821" y="15716"/>
                      <a:pt x="86201" y="7144"/>
                      <a:pt x="75724" y="7144"/>
                    </a:cubicBezTo>
                    <a:cubicBezTo>
                      <a:pt x="65246" y="7144"/>
                      <a:pt x="56674" y="15716"/>
                      <a:pt x="56674" y="26194"/>
                    </a:cubicBezTo>
                    <a:cubicBezTo>
                      <a:pt x="56674" y="28099"/>
                      <a:pt x="56674" y="29051"/>
                      <a:pt x="57626" y="30956"/>
                    </a:cubicBezTo>
                    <a:cubicBezTo>
                      <a:pt x="51911" y="33814"/>
                      <a:pt x="48101" y="39529"/>
                      <a:pt x="46196" y="46196"/>
                    </a:cubicBezTo>
                    <a:cubicBezTo>
                      <a:pt x="44291" y="37624"/>
                      <a:pt x="36671" y="30956"/>
                      <a:pt x="27146" y="30956"/>
                    </a:cubicBezTo>
                    <a:cubicBezTo>
                      <a:pt x="16669" y="30956"/>
                      <a:pt x="7144" y="39529"/>
                      <a:pt x="7144" y="50959"/>
                    </a:cubicBezTo>
                    <a:cubicBezTo>
                      <a:pt x="7144" y="62389"/>
                      <a:pt x="15716" y="70961"/>
                      <a:pt x="27146" y="70961"/>
                    </a:cubicBezTo>
                    <a:cubicBezTo>
                      <a:pt x="36671" y="70961"/>
                      <a:pt x="43339" y="64294"/>
                      <a:pt x="46196" y="56674"/>
                    </a:cubicBezTo>
                    <a:cubicBezTo>
                      <a:pt x="48101" y="68104"/>
                      <a:pt x="57626" y="75724"/>
                      <a:pt x="69056" y="75724"/>
                    </a:cubicBezTo>
                    <a:cubicBezTo>
                      <a:pt x="70961" y="75724"/>
                      <a:pt x="72866" y="75724"/>
                      <a:pt x="73819" y="74771"/>
                    </a:cubicBezTo>
                    <a:cubicBezTo>
                      <a:pt x="73819" y="75724"/>
                      <a:pt x="72866" y="76676"/>
                      <a:pt x="72866" y="77629"/>
                    </a:cubicBezTo>
                    <a:cubicBezTo>
                      <a:pt x="72866" y="84296"/>
                      <a:pt x="78581" y="90011"/>
                      <a:pt x="85249" y="90011"/>
                    </a:cubicBezTo>
                    <a:cubicBezTo>
                      <a:pt x="86201" y="90011"/>
                      <a:pt x="87154" y="90011"/>
                      <a:pt x="88106" y="89059"/>
                    </a:cubicBezTo>
                    <a:cubicBezTo>
                      <a:pt x="88106" y="90011"/>
                      <a:pt x="88106" y="90011"/>
                      <a:pt x="88106" y="90964"/>
                    </a:cubicBezTo>
                    <a:cubicBezTo>
                      <a:pt x="88106" y="93821"/>
                      <a:pt x="89059" y="96679"/>
                      <a:pt x="90964" y="99536"/>
                    </a:cubicBezTo>
                    <a:cubicBezTo>
                      <a:pt x="88106" y="100489"/>
                      <a:pt x="86201" y="103346"/>
                      <a:pt x="86201" y="106204"/>
                    </a:cubicBezTo>
                    <a:cubicBezTo>
                      <a:pt x="86201" y="110014"/>
                      <a:pt x="90011" y="113824"/>
                      <a:pt x="93821" y="113824"/>
                    </a:cubicBezTo>
                    <a:cubicBezTo>
                      <a:pt x="97631" y="113824"/>
                      <a:pt x="101441" y="110014"/>
                      <a:pt x="101441" y="106204"/>
                    </a:cubicBezTo>
                    <a:cubicBezTo>
                      <a:pt x="101441" y="105251"/>
                      <a:pt x="101441" y="104299"/>
                      <a:pt x="100489" y="103346"/>
                    </a:cubicBezTo>
                    <a:cubicBezTo>
                      <a:pt x="107156" y="103346"/>
                      <a:pt x="111919" y="97631"/>
                      <a:pt x="111919" y="91916"/>
                    </a:cubicBezTo>
                    <a:cubicBezTo>
                      <a:pt x="111919" y="85249"/>
                      <a:pt x="106204" y="79534"/>
                      <a:pt x="99536" y="79534"/>
                    </a:cubicBezTo>
                    <a:cubicBezTo>
                      <a:pt x="98584" y="79534"/>
                      <a:pt x="97631" y="79534"/>
                      <a:pt x="96679" y="80486"/>
                    </a:cubicBezTo>
                    <a:cubicBezTo>
                      <a:pt x="96679" y="79534"/>
                      <a:pt x="96679" y="79534"/>
                      <a:pt x="96679" y="78581"/>
                    </a:cubicBezTo>
                    <a:cubicBezTo>
                      <a:pt x="96679" y="72866"/>
                      <a:pt x="91916" y="68104"/>
                      <a:pt x="86201" y="67151"/>
                    </a:cubicBezTo>
                    <a:cubicBezTo>
                      <a:pt x="89059" y="63341"/>
                      <a:pt x="90964" y="58579"/>
                      <a:pt x="90964" y="53816"/>
                    </a:cubicBezTo>
                    <a:cubicBezTo>
                      <a:pt x="90964" y="50006"/>
                      <a:pt x="90011" y="46196"/>
                      <a:pt x="88106" y="43339"/>
                    </a:cubicBezTo>
                    <a:cubicBezTo>
                      <a:pt x="88106" y="43339"/>
                      <a:pt x="89059" y="42386"/>
                      <a:pt x="89059" y="42386"/>
                    </a:cubicBezTo>
                    <a:cubicBezTo>
                      <a:pt x="91916" y="41434"/>
                      <a:pt x="94774" y="43339"/>
                      <a:pt x="98584" y="4333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D862E863-B809-4F81-8290-7C3A675BD787}"/>
                  </a:ext>
                </a:extLst>
              </p:cNvPr>
              <p:cNvSpPr/>
              <p:nvPr/>
            </p:nvSpPr>
            <p:spPr>
              <a:xfrm>
                <a:off x="5531644" y="2882741"/>
                <a:ext cx="28575" cy="28575"/>
              </a:xfrm>
              <a:custGeom>
                <a:avLst/>
                <a:gdLst>
                  <a:gd name="connsiteX0" fmla="*/ 17621 w 28575"/>
                  <a:gd name="connsiteY0" fmla="*/ 28099 h 28575"/>
                  <a:gd name="connsiteX1" fmla="*/ 28099 w 28575"/>
                  <a:gd name="connsiteY1" fmla="*/ 17621 h 28575"/>
                  <a:gd name="connsiteX2" fmla="*/ 17621 w 28575"/>
                  <a:gd name="connsiteY2" fmla="*/ 7144 h 28575"/>
                  <a:gd name="connsiteX3" fmla="*/ 7144 w 28575"/>
                  <a:gd name="connsiteY3" fmla="*/ 17621 h 28575"/>
                  <a:gd name="connsiteX4" fmla="*/ 17621 w 28575"/>
                  <a:gd name="connsiteY4" fmla="*/ 28099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7621" y="28099"/>
                    </a:moveTo>
                    <a:cubicBezTo>
                      <a:pt x="23336" y="28099"/>
                      <a:pt x="28099" y="23336"/>
                      <a:pt x="28099" y="17621"/>
                    </a:cubicBezTo>
                    <a:cubicBezTo>
                      <a:pt x="28099" y="11906"/>
                      <a:pt x="23336" y="7144"/>
                      <a:pt x="17621" y="7144"/>
                    </a:cubicBezTo>
                    <a:cubicBezTo>
                      <a:pt x="11906" y="7144"/>
                      <a:pt x="7144" y="11906"/>
                      <a:pt x="7144" y="17621"/>
                    </a:cubicBezTo>
                    <a:cubicBezTo>
                      <a:pt x="7144" y="23336"/>
                      <a:pt x="11906" y="28099"/>
                      <a:pt x="17621" y="2809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ACA0963B-45D4-44DB-BBBC-4F5DF5BFD998}"/>
                  </a:ext>
                </a:extLst>
              </p:cNvPr>
              <p:cNvSpPr/>
              <p:nvPr/>
            </p:nvSpPr>
            <p:spPr>
              <a:xfrm>
                <a:off x="5657374" y="3650456"/>
                <a:ext cx="57150" cy="85725"/>
              </a:xfrm>
              <a:custGeom>
                <a:avLst/>
                <a:gdLst>
                  <a:gd name="connsiteX0" fmla="*/ 53816 w 57150"/>
                  <a:gd name="connsiteY0" fmla="*/ 61436 h 85725"/>
                  <a:gd name="connsiteX1" fmla="*/ 46196 w 57150"/>
                  <a:gd name="connsiteY1" fmla="*/ 44291 h 85725"/>
                  <a:gd name="connsiteX2" fmla="*/ 58579 w 57150"/>
                  <a:gd name="connsiteY2" fmla="*/ 28099 h 85725"/>
                  <a:gd name="connsiteX3" fmla="*/ 41434 w 57150"/>
                  <a:gd name="connsiteY3" fmla="*/ 10954 h 85725"/>
                  <a:gd name="connsiteX4" fmla="*/ 27146 w 57150"/>
                  <a:gd name="connsiteY4" fmla="*/ 18574 h 85725"/>
                  <a:gd name="connsiteX5" fmla="*/ 28099 w 57150"/>
                  <a:gd name="connsiteY5" fmla="*/ 15716 h 85725"/>
                  <a:gd name="connsiteX6" fmla="*/ 19526 w 57150"/>
                  <a:gd name="connsiteY6" fmla="*/ 7144 h 85725"/>
                  <a:gd name="connsiteX7" fmla="*/ 10001 w 57150"/>
                  <a:gd name="connsiteY7" fmla="*/ 16669 h 85725"/>
                  <a:gd name="connsiteX8" fmla="*/ 18574 w 57150"/>
                  <a:gd name="connsiteY8" fmla="*/ 25241 h 85725"/>
                  <a:gd name="connsiteX9" fmla="*/ 25241 w 57150"/>
                  <a:gd name="connsiteY9" fmla="*/ 21431 h 85725"/>
                  <a:gd name="connsiteX10" fmla="*/ 24289 w 57150"/>
                  <a:gd name="connsiteY10" fmla="*/ 28099 h 85725"/>
                  <a:gd name="connsiteX11" fmla="*/ 28099 w 57150"/>
                  <a:gd name="connsiteY11" fmla="*/ 38576 h 85725"/>
                  <a:gd name="connsiteX12" fmla="*/ 7144 w 57150"/>
                  <a:gd name="connsiteY12" fmla="*/ 61436 h 85725"/>
                  <a:gd name="connsiteX13" fmla="*/ 30004 w 57150"/>
                  <a:gd name="connsiteY13" fmla="*/ 84296 h 85725"/>
                  <a:gd name="connsiteX14" fmla="*/ 53816 w 57150"/>
                  <a:gd name="connsiteY14" fmla="*/ 61436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7150" h="85725">
                    <a:moveTo>
                      <a:pt x="53816" y="61436"/>
                    </a:moveTo>
                    <a:cubicBezTo>
                      <a:pt x="53816" y="54769"/>
                      <a:pt x="50959" y="49054"/>
                      <a:pt x="46196" y="44291"/>
                    </a:cubicBezTo>
                    <a:cubicBezTo>
                      <a:pt x="52864" y="42386"/>
                      <a:pt x="58579" y="35719"/>
                      <a:pt x="58579" y="28099"/>
                    </a:cubicBezTo>
                    <a:cubicBezTo>
                      <a:pt x="58579" y="18574"/>
                      <a:pt x="50959" y="10954"/>
                      <a:pt x="41434" y="10954"/>
                    </a:cubicBezTo>
                    <a:cubicBezTo>
                      <a:pt x="35719" y="10954"/>
                      <a:pt x="30004" y="13811"/>
                      <a:pt x="27146" y="18574"/>
                    </a:cubicBezTo>
                    <a:cubicBezTo>
                      <a:pt x="27146" y="17621"/>
                      <a:pt x="28099" y="16669"/>
                      <a:pt x="28099" y="15716"/>
                    </a:cubicBezTo>
                    <a:cubicBezTo>
                      <a:pt x="28099" y="10954"/>
                      <a:pt x="24289" y="7144"/>
                      <a:pt x="19526" y="7144"/>
                    </a:cubicBezTo>
                    <a:cubicBezTo>
                      <a:pt x="14764" y="7144"/>
                      <a:pt x="10001" y="10954"/>
                      <a:pt x="10001" y="16669"/>
                    </a:cubicBezTo>
                    <a:cubicBezTo>
                      <a:pt x="10001" y="21431"/>
                      <a:pt x="13811" y="25241"/>
                      <a:pt x="18574" y="25241"/>
                    </a:cubicBezTo>
                    <a:cubicBezTo>
                      <a:pt x="21431" y="25241"/>
                      <a:pt x="24289" y="23336"/>
                      <a:pt x="25241" y="21431"/>
                    </a:cubicBezTo>
                    <a:cubicBezTo>
                      <a:pt x="24289" y="23336"/>
                      <a:pt x="24289" y="26194"/>
                      <a:pt x="24289" y="28099"/>
                    </a:cubicBezTo>
                    <a:cubicBezTo>
                      <a:pt x="24289" y="31909"/>
                      <a:pt x="25241" y="35719"/>
                      <a:pt x="28099" y="38576"/>
                    </a:cubicBezTo>
                    <a:cubicBezTo>
                      <a:pt x="16669" y="39529"/>
                      <a:pt x="7144" y="49054"/>
                      <a:pt x="7144" y="61436"/>
                    </a:cubicBezTo>
                    <a:cubicBezTo>
                      <a:pt x="7144" y="73819"/>
                      <a:pt x="17621" y="84296"/>
                      <a:pt x="30004" y="84296"/>
                    </a:cubicBezTo>
                    <a:cubicBezTo>
                      <a:pt x="43339" y="84296"/>
                      <a:pt x="53816" y="73819"/>
                      <a:pt x="53816" y="614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1BB13771-CCF4-4004-AAF6-85727B077BFD}"/>
                  </a:ext>
                </a:extLst>
              </p:cNvPr>
              <p:cNvSpPr/>
              <p:nvPr/>
            </p:nvSpPr>
            <p:spPr>
              <a:xfrm>
                <a:off x="5672614" y="3374231"/>
                <a:ext cx="47625" cy="47625"/>
              </a:xfrm>
              <a:custGeom>
                <a:avLst/>
                <a:gdLst>
                  <a:gd name="connsiteX0" fmla="*/ 7144 w 47625"/>
                  <a:gd name="connsiteY0" fmla="*/ 25241 h 47625"/>
                  <a:gd name="connsiteX1" fmla="*/ 25241 w 47625"/>
                  <a:gd name="connsiteY1" fmla="*/ 43339 h 47625"/>
                  <a:gd name="connsiteX2" fmla="*/ 43339 w 47625"/>
                  <a:gd name="connsiteY2" fmla="*/ 25241 h 47625"/>
                  <a:gd name="connsiteX3" fmla="*/ 25241 w 47625"/>
                  <a:gd name="connsiteY3" fmla="*/ 7144 h 47625"/>
                  <a:gd name="connsiteX4" fmla="*/ 7144 w 47625"/>
                  <a:gd name="connsiteY4" fmla="*/ 25241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7144" y="25241"/>
                    </a:moveTo>
                    <a:cubicBezTo>
                      <a:pt x="7144" y="35719"/>
                      <a:pt x="15716" y="43339"/>
                      <a:pt x="25241" y="43339"/>
                    </a:cubicBezTo>
                    <a:cubicBezTo>
                      <a:pt x="34766" y="43339"/>
                      <a:pt x="43339" y="34766"/>
                      <a:pt x="43339" y="25241"/>
                    </a:cubicBezTo>
                    <a:cubicBezTo>
                      <a:pt x="43339" y="14764"/>
                      <a:pt x="34766" y="7144"/>
                      <a:pt x="25241" y="7144"/>
                    </a:cubicBezTo>
                    <a:cubicBezTo>
                      <a:pt x="15716" y="7144"/>
                      <a:pt x="7144" y="14764"/>
                      <a:pt x="7144" y="2524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BF24E680-18A4-4925-BC59-39C73604E282}"/>
                  </a:ext>
                </a:extLst>
              </p:cNvPr>
              <p:cNvSpPr/>
              <p:nvPr/>
            </p:nvSpPr>
            <p:spPr>
              <a:xfrm>
                <a:off x="5797391" y="4164806"/>
                <a:ext cx="28575" cy="28575"/>
              </a:xfrm>
              <a:custGeom>
                <a:avLst/>
                <a:gdLst>
                  <a:gd name="connsiteX0" fmla="*/ 24289 w 28575"/>
                  <a:gd name="connsiteY0" fmla="*/ 15716 h 28575"/>
                  <a:gd name="connsiteX1" fmla="*/ 15716 w 28575"/>
                  <a:gd name="connsiteY1" fmla="*/ 7144 h 28575"/>
                  <a:gd name="connsiteX2" fmla="*/ 7144 w 28575"/>
                  <a:gd name="connsiteY2" fmla="*/ 15716 h 28575"/>
                  <a:gd name="connsiteX3" fmla="*/ 15716 w 28575"/>
                  <a:gd name="connsiteY3" fmla="*/ 24289 h 28575"/>
                  <a:gd name="connsiteX4" fmla="*/ 24289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4289" y="15716"/>
                    </a:moveTo>
                    <a:cubicBezTo>
                      <a:pt x="24289" y="10954"/>
                      <a:pt x="20479" y="7144"/>
                      <a:pt x="15716" y="7144"/>
                    </a:cubicBezTo>
                    <a:cubicBezTo>
                      <a:pt x="10954" y="7144"/>
                      <a:pt x="7144" y="10954"/>
                      <a:pt x="7144" y="15716"/>
                    </a:cubicBezTo>
                    <a:cubicBezTo>
                      <a:pt x="7144" y="20479"/>
                      <a:pt x="10954" y="24289"/>
                      <a:pt x="15716" y="24289"/>
                    </a:cubicBezTo>
                    <a:cubicBezTo>
                      <a:pt x="20479" y="23336"/>
                      <a:pt x="24289" y="19526"/>
                      <a:pt x="24289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F0DDB656-FBB0-4FDA-A39F-728C6A4BC8F6}"/>
                  </a:ext>
                </a:extLst>
              </p:cNvPr>
              <p:cNvSpPr/>
              <p:nvPr/>
            </p:nvSpPr>
            <p:spPr>
              <a:xfrm>
                <a:off x="6067717" y="3886676"/>
                <a:ext cx="19050" cy="19050"/>
              </a:xfrm>
              <a:custGeom>
                <a:avLst/>
                <a:gdLst>
                  <a:gd name="connsiteX0" fmla="*/ 13043 w 19050"/>
                  <a:gd name="connsiteY0" fmla="*/ 18574 h 19050"/>
                  <a:gd name="connsiteX1" fmla="*/ 18758 w 19050"/>
                  <a:gd name="connsiteY1" fmla="*/ 12859 h 19050"/>
                  <a:gd name="connsiteX2" fmla="*/ 13043 w 19050"/>
                  <a:gd name="connsiteY2" fmla="*/ 7144 h 19050"/>
                  <a:gd name="connsiteX3" fmla="*/ 7328 w 19050"/>
                  <a:gd name="connsiteY3" fmla="*/ 12859 h 19050"/>
                  <a:gd name="connsiteX4" fmla="*/ 13043 w 19050"/>
                  <a:gd name="connsiteY4" fmla="*/ 1857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3043" y="18574"/>
                    </a:moveTo>
                    <a:cubicBezTo>
                      <a:pt x="15901" y="18574"/>
                      <a:pt x="18758" y="15716"/>
                      <a:pt x="18758" y="12859"/>
                    </a:cubicBezTo>
                    <a:cubicBezTo>
                      <a:pt x="18758" y="10001"/>
                      <a:pt x="15901" y="7144"/>
                      <a:pt x="13043" y="7144"/>
                    </a:cubicBezTo>
                    <a:cubicBezTo>
                      <a:pt x="10186" y="7144"/>
                      <a:pt x="7328" y="10001"/>
                      <a:pt x="7328" y="12859"/>
                    </a:cubicBezTo>
                    <a:cubicBezTo>
                      <a:pt x="6376" y="15716"/>
                      <a:pt x="9233" y="18574"/>
                      <a:pt x="13043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DC267DF7-82BD-4AFD-8086-A63A210B3762}"/>
                  </a:ext>
                </a:extLst>
              </p:cNvPr>
              <p:cNvSpPr/>
              <p:nvPr/>
            </p:nvSpPr>
            <p:spPr>
              <a:xfrm>
                <a:off x="5555456" y="3539014"/>
                <a:ext cx="57150" cy="57150"/>
              </a:xfrm>
              <a:custGeom>
                <a:avLst/>
                <a:gdLst>
                  <a:gd name="connsiteX0" fmla="*/ 31909 w 57150"/>
                  <a:gd name="connsiteY0" fmla="*/ 56674 h 57150"/>
                  <a:gd name="connsiteX1" fmla="*/ 56674 w 57150"/>
                  <a:gd name="connsiteY1" fmla="*/ 31909 h 57150"/>
                  <a:gd name="connsiteX2" fmla="*/ 31909 w 57150"/>
                  <a:gd name="connsiteY2" fmla="*/ 7144 h 57150"/>
                  <a:gd name="connsiteX3" fmla="*/ 7144 w 57150"/>
                  <a:gd name="connsiteY3" fmla="*/ 31909 h 57150"/>
                  <a:gd name="connsiteX4" fmla="*/ 31909 w 57150"/>
                  <a:gd name="connsiteY4" fmla="*/ 56674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31909" y="56674"/>
                    </a:moveTo>
                    <a:cubicBezTo>
                      <a:pt x="45244" y="56674"/>
                      <a:pt x="56674" y="46196"/>
                      <a:pt x="56674" y="31909"/>
                    </a:cubicBezTo>
                    <a:cubicBezTo>
                      <a:pt x="56674" y="18574"/>
                      <a:pt x="46196" y="7144"/>
                      <a:pt x="31909" y="7144"/>
                    </a:cubicBezTo>
                    <a:cubicBezTo>
                      <a:pt x="18574" y="7144"/>
                      <a:pt x="7144" y="17621"/>
                      <a:pt x="7144" y="31909"/>
                    </a:cubicBezTo>
                    <a:cubicBezTo>
                      <a:pt x="7144" y="46196"/>
                      <a:pt x="18574" y="56674"/>
                      <a:pt x="31909" y="566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6AE660CE-C5BD-42EF-B27C-49E439E1FC8F}"/>
                  </a:ext>
                </a:extLst>
              </p:cNvPr>
              <p:cNvSpPr/>
              <p:nvPr/>
            </p:nvSpPr>
            <p:spPr>
              <a:xfrm>
                <a:off x="6038374" y="4180046"/>
                <a:ext cx="19050" cy="19050"/>
              </a:xfrm>
              <a:custGeom>
                <a:avLst/>
                <a:gdLst>
                  <a:gd name="connsiteX0" fmla="*/ 7144 w 19050"/>
                  <a:gd name="connsiteY0" fmla="*/ 12859 h 19050"/>
                  <a:gd name="connsiteX1" fmla="*/ 12859 w 19050"/>
                  <a:gd name="connsiteY1" fmla="*/ 18574 h 19050"/>
                  <a:gd name="connsiteX2" fmla="*/ 18574 w 19050"/>
                  <a:gd name="connsiteY2" fmla="*/ 12859 h 19050"/>
                  <a:gd name="connsiteX3" fmla="*/ 12859 w 19050"/>
                  <a:gd name="connsiteY3" fmla="*/ 7144 h 19050"/>
                  <a:gd name="connsiteX4" fmla="*/ 714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7144" y="12859"/>
                    </a:move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5716" y="18574"/>
                      <a:pt x="18574" y="15716"/>
                      <a:pt x="18574" y="12859"/>
                    </a:cubicBez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8096"/>
                      <a:pt x="7144" y="10001"/>
                      <a:pt x="714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371982C4-8F12-4D9D-8B7E-4747C775CF8A}"/>
                  </a:ext>
                </a:extLst>
              </p:cNvPr>
              <p:cNvSpPr/>
              <p:nvPr/>
            </p:nvSpPr>
            <p:spPr>
              <a:xfrm>
                <a:off x="5919311" y="3565684"/>
                <a:ext cx="19050" cy="19050"/>
              </a:xfrm>
              <a:custGeom>
                <a:avLst/>
                <a:gdLst>
                  <a:gd name="connsiteX0" fmla="*/ 7144 w 19050"/>
                  <a:gd name="connsiteY0" fmla="*/ 12859 h 19050"/>
                  <a:gd name="connsiteX1" fmla="*/ 12859 w 19050"/>
                  <a:gd name="connsiteY1" fmla="*/ 18574 h 19050"/>
                  <a:gd name="connsiteX2" fmla="*/ 18574 w 19050"/>
                  <a:gd name="connsiteY2" fmla="*/ 12859 h 19050"/>
                  <a:gd name="connsiteX3" fmla="*/ 12859 w 19050"/>
                  <a:gd name="connsiteY3" fmla="*/ 7144 h 19050"/>
                  <a:gd name="connsiteX4" fmla="*/ 714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7144" y="12859"/>
                    </a:move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5716" y="18574"/>
                      <a:pt x="18574" y="15716"/>
                      <a:pt x="18574" y="12859"/>
                    </a:cubicBez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A1A67460-9BE0-41D6-9B22-5BD527E6661C}"/>
                  </a:ext>
                </a:extLst>
              </p:cNvPr>
              <p:cNvSpPr/>
              <p:nvPr/>
            </p:nvSpPr>
            <p:spPr>
              <a:xfrm>
                <a:off x="5928836" y="4101941"/>
                <a:ext cx="19050" cy="19050"/>
              </a:xfrm>
              <a:custGeom>
                <a:avLst/>
                <a:gdLst>
                  <a:gd name="connsiteX0" fmla="*/ 12859 w 19050"/>
                  <a:gd name="connsiteY0" fmla="*/ 18574 h 19050"/>
                  <a:gd name="connsiteX1" fmla="*/ 18574 w 19050"/>
                  <a:gd name="connsiteY1" fmla="*/ 12859 h 19050"/>
                  <a:gd name="connsiteX2" fmla="*/ 12859 w 19050"/>
                  <a:gd name="connsiteY2" fmla="*/ 7144 h 19050"/>
                  <a:gd name="connsiteX3" fmla="*/ 7144 w 19050"/>
                  <a:gd name="connsiteY3" fmla="*/ 12859 h 19050"/>
                  <a:gd name="connsiteX4" fmla="*/ 12859 w 19050"/>
                  <a:gd name="connsiteY4" fmla="*/ 1857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2859" y="18574"/>
                    </a:moveTo>
                    <a:cubicBezTo>
                      <a:pt x="15716" y="18574"/>
                      <a:pt x="18574" y="15716"/>
                      <a:pt x="18574" y="12859"/>
                    </a:cubicBez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5716"/>
                      <a:pt x="10001" y="18574"/>
                      <a:pt x="12859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F69A2F6C-CDB9-403F-927F-BBEAC902E71C}"/>
                  </a:ext>
                </a:extLst>
              </p:cNvPr>
              <p:cNvSpPr/>
              <p:nvPr/>
            </p:nvSpPr>
            <p:spPr>
              <a:xfrm>
                <a:off x="5470684" y="3559016"/>
                <a:ext cx="66675" cy="66675"/>
              </a:xfrm>
              <a:custGeom>
                <a:avLst/>
                <a:gdLst>
                  <a:gd name="connsiteX0" fmla="*/ 33814 w 66675"/>
                  <a:gd name="connsiteY0" fmla="*/ 7144 h 66675"/>
                  <a:gd name="connsiteX1" fmla="*/ 7144 w 66675"/>
                  <a:gd name="connsiteY1" fmla="*/ 33814 h 66675"/>
                  <a:gd name="connsiteX2" fmla="*/ 33814 w 66675"/>
                  <a:gd name="connsiteY2" fmla="*/ 60484 h 66675"/>
                  <a:gd name="connsiteX3" fmla="*/ 60484 w 66675"/>
                  <a:gd name="connsiteY3" fmla="*/ 33814 h 66675"/>
                  <a:gd name="connsiteX4" fmla="*/ 33814 w 66675"/>
                  <a:gd name="connsiteY4" fmla="*/ 714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33814" y="7144"/>
                    </a:moveTo>
                    <a:cubicBezTo>
                      <a:pt x="19526" y="7144"/>
                      <a:pt x="7144" y="18574"/>
                      <a:pt x="7144" y="33814"/>
                    </a:cubicBezTo>
                    <a:cubicBezTo>
                      <a:pt x="7144" y="48101"/>
                      <a:pt x="18574" y="60484"/>
                      <a:pt x="33814" y="60484"/>
                    </a:cubicBezTo>
                    <a:cubicBezTo>
                      <a:pt x="48101" y="60484"/>
                      <a:pt x="60484" y="49054"/>
                      <a:pt x="60484" y="33814"/>
                    </a:cubicBezTo>
                    <a:cubicBezTo>
                      <a:pt x="59531" y="18574"/>
                      <a:pt x="48101" y="7144"/>
                      <a:pt x="33814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F731CD3B-6859-477C-9486-7C654D947ACB}"/>
                  </a:ext>
                </a:extLst>
              </p:cNvPr>
              <p:cNvSpPr/>
              <p:nvPr/>
            </p:nvSpPr>
            <p:spPr>
              <a:xfrm>
                <a:off x="5958364" y="3854291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7146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3811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B47258F6-A7E9-4D60-B1EE-B9B0F2C6366B}"/>
                  </a:ext>
                </a:extLst>
              </p:cNvPr>
              <p:cNvSpPr/>
              <p:nvPr/>
            </p:nvSpPr>
            <p:spPr>
              <a:xfrm>
                <a:off x="6216491" y="2458879"/>
                <a:ext cx="19050" cy="19050"/>
              </a:xfrm>
              <a:custGeom>
                <a:avLst/>
                <a:gdLst>
                  <a:gd name="connsiteX0" fmla="*/ 13811 w 19050"/>
                  <a:gd name="connsiteY0" fmla="*/ 20479 h 19050"/>
                  <a:gd name="connsiteX1" fmla="*/ 20479 w 19050"/>
                  <a:gd name="connsiteY1" fmla="*/ 13811 h 19050"/>
                  <a:gd name="connsiteX2" fmla="*/ 13811 w 19050"/>
                  <a:gd name="connsiteY2" fmla="*/ 7144 h 19050"/>
                  <a:gd name="connsiteX3" fmla="*/ 7144 w 19050"/>
                  <a:gd name="connsiteY3" fmla="*/ 13811 h 19050"/>
                  <a:gd name="connsiteX4" fmla="*/ 13811 w 19050"/>
                  <a:gd name="connsiteY4" fmla="*/ 2047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3811" y="20479"/>
                    </a:moveTo>
                    <a:cubicBezTo>
                      <a:pt x="17621" y="20479"/>
                      <a:pt x="20479" y="17621"/>
                      <a:pt x="20479" y="13811"/>
                    </a:cubicBez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D791F520-FBDC-4064-BD86-98167E100676}"/>
                  </a:ext>
                </a:extLst>
              </p:cNvPr>
              <p:cNvSpPr/>
              <p:nvPr/>
            </p:nvSpPr>
            <p:spPr>
              <a:xfrm>
                <a:off x="5384006" y="3668554"/>
                <a:ext cx="66675" cy="66675"/>
              </a:xfrm>
              <a:custGeom>
                <a:avLst/>
                <a:gdLst>
                  <a:gd name="connsiteX0" fmla="*/ 34766 w 66675"/>
                  <a:gd name="connsiteY0" fmla="*/ 7144 h 66675"/>
                  <a:gd name="connsiteX1" fmla="*/ 7144 w 66675"/>
                  <a:gd name="connsiteY1" fmla="*/ 34766 h 66675"/>
                  <a:gd name="connsiteX2" fmla="*/ 34766 w 66675"/>
                  <a:gd name="connsiteY2" fmla="*/ 62389 h 66675"/>
                  <a:gd name="connsiteX3" fmla="*/ 62389 w 66675"/>
                  <a:gd name="connsiteY3" fmla="*/ 34766 h 66675"/>
                  <a:gd name="connsiteX4" fmla="*/ 34766 w 66675"/>
                  <a:gd name="connsiteY4" fmla="*/ 714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34766" y="7144"/>
                    </a:moveTo>
                    <a:cubicBezTo>
                      <a:pt x="19526" y="7144"/>
                      <a:pt x="7144" y="19526"/>
                      <a:pt x="7144" y="34766"/>
                    </a:cubicBezTo>
                    <a:cubicBezTo>
                      <a:pt x="7144" y="50006"/>
                      <a:pt x="19526" y="62389"/>
                      <a:pt x="34766" y="62389"/>
                    </a:cubicBezTo>
                    <a:cubicBezTo>
                      <a:pt x="50006" y="62389"/>
                      <a:pt x="62389" y="50006"/>
                      <a:pt x="62389" y="34766"/>
                    </a:cubicBezTo>
                    <a:cubicBezTo>
                      <a:pt x="62389" y="18574"/>
                      <a:pt x="50006" y="7144"/>
                      <a:pt x="34766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2BF75AB0-2E21-4C35-A0B7-73202F7B38A8}"/>
                  </a:ext>
                </a:extLst>
              </p:cNvPr>
              <p:cNvSpPr/>
              <p:nvPr/>
            </p:nvSpPr>
            <p:spPr>
              <a:xfrm>
                <a:off x="5896451" y="3007519"/>
                <a:ext cx="57150" cy="57150"/>
              </a:xfrm>
              <a:custGeom>
                <a:avLst/>
                <a:gdLst>
                  <a:gd name="connsiteX0" fmla="*/ 7144 w 57150"/>
                  <a:gd name="connsiteY0" fmla="*/ 30004 h 57150"/>
                  <a:gd name="connsiteX1" fmla="*/ 30004 w 57150"/>
                  <a:gd name="connsiteY1" fmla="*/ 52864 h 57150"/>
                  <a:gd name="connsiteX2" fmla="*/ 52864 w 57150"/>
                  <a:gd name="connsiteY2" fmla="*/ 30004 h 57150"/>
                  <a:gd name="connsiteX3" fmla="*/ 30004 w 57150"/>
                  <a:gd name="connsiteY3" fmla="*/ 7144 h 57150"/>
                  <a:gd name="connsiteX4" fmla="*/ 7144 w 57150"/>
                  <a:gd name="connsiteY4" fmla="*/ 30004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7144" y="30004"/>
                    </a:moveTo>
                    <a:cubicBezTo>
                      <a:pt x="7144" y="43339"/>
                      <a:pt x="17621" y="52864"/>
                      <a:pt x="30004" y="52864"/>
                    </a:cubicBezTo>
                    <a:cubicBezTo>
                      <a:pt x="43339" y="52864"/>
                      <a:pt x="52864" y="42386"/>
                      <a:pt x="52864" y="30004"/>
                    </a:cubicBezTo>
                    <a:cubicBezTo>
                      <a:pt x="52864" y="16669"/>
                      <a:pt x="42386" y="7144"/>
                      <a:pt x="30004" y="7144"/>
                    </a:cubicBezTo>
                    <a:cubicBezTo>
                      <a:pt x="17621" y="7144"/>
                      <a:pt x="7144" y="17621"/>
                      <a:pt x="7144" y="300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86A23C8D-F262-44CC-A1DB-9A4BC902DE30}"/>
                  </a:ext>
                </a:extLst>
              </p:cNvPr>
              <p:cNvSpPr/>
              <p:nvPr/>
            </p:nvSpPr>
            <p:spPr>
              <a:xfrm>
                <a:off x="6256496" y="2455069"/>
                <a:ext cx="28575" cy="28575"/>
              </a:xfrm>
              <a:custGeom>
                <a:avLst/>
                <a:gdLst>
                  <a:gd name="connsiteX0" fmla="*/ 14764 w 28575"/>
                  <a:gd name="connsiteY0" fmla="*/ 22384 h 28575"/>
                  <a:gd name="connsiteX1" fmla="*/ 22384 w 28575"/>
                  <a:gd name="connsiteY1" fmla="*/ 14764 h 28575"/>
                  <a:gd name="connsiteX2" fmla="*/ 14764 w 28575"/>
                  <a:gd name="connsiteY2" fmla="*/ 7144 h 28575"/>
                  <a:gd name="connsiteX3" fmla="*/ 7144 w 28575"/>
                  <a:gd name="connsiteY3" fmla="*/ 14764 h 28575"/>
                  <a:gd name="connsiteX4" fmla="*/ 14764 w 28575"/>
                  <a:gd name="connsiteY4" fmla="*/ 2238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4764" y="22384"/>
                    </a:moveTo>
                    <a:cubicBezTo>
                      <a:pt x="19526" y="22384"/>
                      <a:pt x="22384" y="18574"/>
                      <a:pt x="22384" y="14764"/>
                    </a:cubicBezTo>
                    <a:cubicBezTo>
                      <a:pt x="22384" y="10001"/>
                      <a:pt x="18574" y="7144"/>
                      <a:pt x="14764" y="7144"/>
                    </a:cubicBezTo>
                    <a:cubicBezTo>
                      <a:pt x="10954" y="7144"/>
                      <a:pt x="7144" y="10954"/>
                      <a:pt x="7144" y="14764"/>
                    </a:cubicBezTo>
                    <a:cubicBezTo>
                      <a:pt x="7144" y="18574"/>
                      <a:pt x="10001" y="22384"/>
                      <a:pt x="1476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E41364F5-86D7-4602-9045-D9EB50156613}"/>
                  </a:ext>
                </a:extLst>
              </p:cNvPr>
              <p:cNvSpPr/>
              <p:nvPr/>
            </p:nvSpPr>
            <p:spPr>
              <a:xfrm>
                <a:off x="5407819" y="3471386"/>
                <a:ext cx="38100" cy="38100"/>
              </a:xfrm>
              <a:custGeom>
                <a:avLst/>
                <a:gdLst>
                  <a:gd name="connsiteX0" fmla="*/ 39529 w 38100"/>
                  <a:gd name="connsiteY0" fmla="*/ 23336 h 38100"/>
                  <a:gd name="connsiteX1" fmla="*/ 23336 w 38100"/>
                  <a:gd name="connsiteY1" fmla="*/ 39529 h 38100"/>
                  <a:gd name="connsiteX2" fmla="*/ 7144 w 38100"/>
                  <a:gd name="connsiteY2" fmla="*/ 23336 h 38100"/>
                  <a:gd name="connsiteX3" fmla="*/ 23336 w 38100"/>
                  <a:gd name="connsiteY3" fmla="*/ 7144 h 38100"/>
                  <a:gd name="connsiteX4" fmla="*/ 39529 w 38100"/>
                  <a:gd name="connsiteY4" fmla="*/ 2333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9529" y="23336"/>
                    </a:moveTo>
                    <a:cubicBezTo>
                      <a:pt x="39529" y="32279"/>
                      <a:pt x="32279" y="39529"/>
                      <a:pt x="23336" y="39529"/>
                    </a:cubicBezTo>
                    <a:cubicBezTo>
                      <a:pt x="14393" y="39529"/>
                      <a:pt x="7144" y="32279"/>
                      <a:pt x="7144" y="23336"/>
                    </a:cubicBezTo>
                    <a:cubicBezTo>
                      <a:pt x="7144" y="14393"/>
                      <a:pt x="14393" y="7144"/>
                      <a:pt x="23336" y="7144"/>
                    </a:cubicBezTo>
                    <a:cubicBezTo>
                      <a:pt x="32279" y="7144"/>
                      <a:pt x="39529" y="14393"/>
                      <a:pt x="39529" y="233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AB64F400-E76C-46E6-98FF-54F7399FBD31}"/>
                  </a:ext>
                </a:extLst>
              </p:cNvPr>
              <p:cNvSpPr/>
              <p:nvPr/>
            </p:nvSpPr>
            <p:spPr>
              <a:xfrm>
                <a:off x="6014561" y="2881789"/>
                <a:ext cx="19050" cy="19050"/>
              </a:xfrm>
              <a:custGeom>
                <a:avLst/>
                <a:gdLst>
                  <a:gd name="connsiteX0" fmla="*/ 7144 w 19050"/>
                  <a:gd name="connsiteY0" fmla="*/ 12859 h 19050"/>
                  <a:gd name="connsiteX1" fmla="*/ 12859 w 19050"/>
                  <a:gd name="connsiteY1" fmla="*/ 18574 h 19050"/>
                  <a:gd name="connsiteX2" fmla="*/ 18574 w 19050"/>
                  <a:gd name="connsiteY2" fmla="*/ 12859 h 19050"/>
                  <a:gd name="connsiteX3" fmla="*/ 12859 w 19050"/>
                  <a:gd name="connsiteY3" fmla="*/ 7144 h 19050"/>
                  <a:gd name="connsiteX4" fmla="*/ 714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7144" y="12859"/>
                    </a:moveTo>
                    <a:cubicBezTo>
                      <a:pt x="7144" y="15716"/>
                      <a:pt x="9049" y="18574"/>
                      <a:pt x="12859" y="18574"/>
                    </a:cubicBezTo>
                    <a:cubicBezTo>
                      <a:pt x="15716" y="18574"/>
                      <a:pt x="18574" y="16669"/>
                      <a:pt x="18574" y="12859"/>
                    </a:cubicBezTo>
                    <a:cubicBezTo>
                      <a:pt x="18574" y="10001"/>
                      <a:pt x="16669" y="7144"/>
                      <a:pt x="12859" y="7144"/>
                    </a:cubicBezTo>
                    <a:cubicBezTo>
                      <a:pt x="9049" y="8096"/>
                      <a:pt x="7144" y="10001"/>
                      <a:pt x="714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6994CD39-D137-4F6D-BD90-D9596E88077F}"/>
                  </a:ext>
                </a:extLst>
              </p:cNvPr>
              <p:cNvSpPr/>
              <p:nvPr/>
            </p:nvSpPr>
            <p:spPr>
              <a:xfrm>
                <a:off x="5963126" y="2893219"/>
                <a:ext cx="76200" cy="85725"/>
              </a:xfrm>
              <a:custGeom>
                <a:avLst/>
                <a:gdLst>
                  <a:gd name="connsiteX0" fmla="*/ 13811 w 76200"/>
                  <a:gd name="connsiteY0" fmla="*/ 37624 h 85725"/>
                  <a:gd name="connsiteX1" fmla="*/ 13811 w 76200"/>
                  <a:gd name="connsiteY1" fmla="*/ 40481 h 85725"/>
                  <a:gd name="connsiteX2" fmla="*/ 7144 w 76200"/>
                  <a:gd name="connsiteY2" fmla="*/ 57626 h 85725"/>
                  <a:gd name="connsiteX3" fmla="*/ 15716 w 76200"/>
                  <a:gd name="connsiteY3" fmla="*/ 77629 h 85725"/>
                  <a:gd name="connsiteX4" fmla="*/ 28099 w 76200"/>
                  <a:gd name="connsiteY4" fmla="*/ 86201 h 85725"/>
                  <a:gd name="connsiteX5" fmla="*/ 33814 w 76200"/>
                  <a:gd name="connsiteY5" fmla="*/ 84296 h 85725"/>
                  <a:gd name="connsiteX6" fmla="*/ 58579 w 76200"/>
                  <a:gd name="connsiteY6" fmla="*/ 64294 h 85725"/>
                  <a:gd name="connsiteX7" fmla="*/ 74771 w 76200"/>
                  <a:gd name="connsiteY7" fmla="*/ 37624 h 85725"/>
                  <a:gd name="connsiteX8" fmla="*/ 44291 w 76200"/>
                  <a:gd name="connsiteY8" fmla="*/ 7144 h 85725"/>
                  <a:gd name="connsiteX9" fmla="*/ 13811 w 76200"/>
                  <a:gd name="connsiteY9" fmla="*/ 37624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200" h="85725">
                    <a:moveTo>
                      <a:pt x="13811" y="37624"/>
                    </a:moveTo>
                    <a:cubicBezTo>
                      <a:pt x="13811" y="38576"/>
                      <a:pt x="13811" y="39529"/>
                      <a:pt x="13811" y="40481"/>
                    </a:cubicBezTo>
                    <a:cubicBezTo>
                      <a:pt x="10001" y="45244"/>
                      <a:pt x="7144" y="50959"/>
                      <a:pt x="7144" y="57626"/>
                    </a:cubicBezTo>
                    <a:cubicBezTo>
                      <a:pt x="7144" y="65246"/>
                      <a:pt x="10954" y="71914"/>
                      <a:pt x="15716" y="77629"/>
                    </a:cubicBezTo>
                    <a:cubicBezTo>
                      <a:pt x="17621" y="82391"/>
                      <a:pt x="22384" y="86201"/>
                      <a:pt x="28099" y="86201"/>
                    </a:cubicBezTo>
                    <a:cubicBezTo>
                      <a:pt x="30004" y="86201"/>
                      <a:pt x="31909" y="85249"/>
                      <a:pt x="33814" y="84296"/>
                    </a:cubicBezTo>
                    <a:cubicBezTo>
                      <a:pt x="46196" y="84296"/>
                      <a:pt x="55721" y="75724"/>
                      <a:pt x="58579" y="64294"/>
                    </a:cubicBezTo>
                    <a:cubicBezTo>
                      <a:pt x="68104" y="58579"/>
                      <a:pt x="74771" y="49054"/>
                      <a:pt x="74771" y="37624"/>
                    </a:cubicBezTo>
                    <a:cubicBezTo>
                      <a:pt x="74771" y="20479"/>
                      <a:pt x="60484" y="7144"/>
                      <a:pt x="44291" y="7144"/>
                    </a:cubicBezTo>
                    <a:cubicBezTo>
                      <a:pt x="28099" y="7144"/>
                      <a:pt x="13811" y="20479"/>
                      <a:pt x="13811" y="3762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86D5DBF1-2D27-499C-9524-87285968AFEE}"/>
                  </a:ext>
                </a:extLst>
              </p:cNvPr>
              <p:cNvSpPr/>
              <p:nvPr/>
            </p:nvSpPr>
            <p:spPr>
              <a:xfrm>
                <a:off x="5599271" y="3773329"/>
                <a:ext cx="28575" cy="28575"/>
              </a:xfrm>
              <a:custGeom>
                <a:avLst/>
                <a:gdLst>
                  <a:gd name="connsiteX0" fmla="*/ 14764 w 28575"/>
                  <a:gd name="connsiteY0" fmla="*/ 22384 h 28575"/>
                  <a:gd name="connsiteX1" fmla="*/ 22384 w 28575"/>
                  <a:gd name="connsiteY1" fmla="*/ 14764 h 28575"/>
                  <a:gd name="connsiteX2" fmla="*/ 14764 w 28575"/>
                  <a:gd name="connsiteY2" fmla="*/ 7144 h 28575"/>
                  <a:gd name="connsiteX3" fmla="*/ 7144 w 28575"/>
                  <a:gd name="connsiteY3" fmla="*/ 14764 h 28575"/>
                  <a:gd name="connsiteX4" fmla="*/ 14764 w 28575"/>
                  <a:gd name="connsiteY4" fmla="*/ 2238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4764" y="22384"/>
                    </a:moveTo>
                    <a:cubicBezTo>
                      <a:pt x="18574" y="22384"/>
                      <a:pt x="22384" y="19526"/>
                      <a:pt x="22384" y="14764"/>
                    </a:cubicBezTo>
                    <a:cubicBezTo>
                      <a:pt x="22384" y="10954"/>
                      <a:pt x="18574" y="7144"/>
                      <a:pt x="14764" y="7144"/>
                    </a:cubicBezTo>
                    <a:cubicBezTo>
                      <a:pt x="10954" y="7144"/>
                      <a:pt x="7144" y="10001"/>
                      <a:pt x="7144" y="14764"/>
                    </a:cubicBezTo>
                    <a:cubicBezTo>
                      <a:pt x="7144" y="18574"/>
                      <a:pt x="10954" y="22384"/>
                      <a:pt x="1476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F2FECE3C-C112-407F-ADB5-B0EEF0D1315E}"/>
                  </a:ext>
                </a:extLst>
              </p:cNvPr>
              <p:cNvSpPr/>
              <p:nvPr/>
            </p:nvSpPr>
            <p:spPr>
              <a:xfrm>
                <a:off x="5607844" y="3741896"/>
                <a:ext cx="38100" cy="38100"/>
              </a:xfrm>
              <a:custGeom>
                <a:avLst/>
                <a:gdLst>
                  <a:gd name="connsiteX0" fmla="*/ 23336 w 38100"/>
                  <a:gd name="connsiteY0" fmla="*/ 7144 h 38100"/>
                  <a:gd name="connsiteX1" fmla="*/ 7144 w 38100"/>
                  <a:gd name="connsiteY1" fmla="*/ 23336 h 38100"/>
                  <a:gd name="connsiteX2" fmla="*/ 23336 w 38100"/>
                  <a:gd name="connsiteY2" fmla="*/ 39529 h 38100"/>
                  <a:gd name="connsiteX3" fmla="*/ 39529 w 38100"/>
                  <a:gd name="connsiteY3" fmla="*/ 23336 h 38100"/>
                  <a:gd name="connsiteX4" fmla="*/ 23336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3336" y="7144"/>
                    </a:moveTo>
                    <a:cubicBezTo>
                      <a:pt x="13811" y="7144"/>
                      <a:pt x="7144" y="14764"/>
                      <a:pt x="7144" y="23336"/>
                    </a:cubicBezTo>
                    <a:cubicBezTo>
                      <a:pt x="7144" y="31909"/>
                      <a:pt x="14764" y="39529"/>
                      <a:pt x="23336" y="39529"/>
                    </a:cubicBezTo>
                    <a:cubicBezTo>
                      <a:pt x="32861" y="39529"/>
                      <a:pt x="39529" y="31909"/>
                      <a:pt x="39529" y="23336"/>
                    </a:cubicBezTo>
                    <a:cubicBezTo>
                      <a:pt x="39529" y="14764"/>
                      <a:pt x="31909" y="7144"/>
                      <a:pt x="23336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316DFDDF-94AA-451D-840A-996F7C0971CD}"/>
                  </a:ext>
                </a:extLst>
              </p:cNvPr>
              <p:cNvSpPr/>
              <p:nvPr/>
            </p:nvSpPr>
            <p:spPr>
              <a:xfrm>
                <a:off x="6123146" y="2626519"/>
                <a:ext cx="47625" cy="47625"/>
              </a:xfrm>
              <a:custGeom>
                <a:avLst/>
                <a:gdLst>
                  <a:gd name="connsiteX0" fmla="*/ 28099 w 47625"/>
                  <a:gd name="connsiteY0" fmla="*/ 49054 h 47625"/>
                  <a:gd name="connsiteX1" fmla="*/ 49054 w 47625"/>
                  <a:gd name="connsiteY1" fmla="*/ 28099 h 47625"/>
                  <a:gd name="connsiteX2" fmla="*/ 28099 w 47625"/>
                  <a:gd name="connsiteY2" fmla="*/ 7144 h 47625"/>
                  <a:gd name="connsiteX3" fmla="*/ 7144 w 47625"/>
                  <a:gd name="connsiteY3" fmla="*/ 28099 h 47625"/>
                  <a:gd name="connsiteX4" fmla="*/ 28099 w 47625"/>
                  <a:gd name="connsiteY4" fmla="*/ 49054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28099" y="49054"/>
                    </a:moveTo>
                    <a:cubicBezTo>
                      <a:pt x="39529" y="49054"/>
                      <a:pt x="49054" y="39529"/>
                      <a:pt x="49054" y="28099"/>
                    </a:cubicBezTo>
                    <a:cubicBezTo>
                      <a:pt x="49054" y="16669"/>
                      <a:pt x="39529" y="7144"/>
                      <a:pt x="28099" y="7144"/>
                    </a:cubicBezTo>
                    <a:cubicBezTo>
                      <a:pt x="16669" y="7144"/>
                      <a:pt x="7144" y="16669"/>
                      <a:pt x="7144" y="28099"/>
                    </a:cubicBezTo>
                    <a:cubicBezTo>
                      <a:pt x="7144" y="39529"/>
                      <a:pt x="16669" y="49054"/>
                      <a:pt x="28099" y="490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5F18C520-BD5D-4E7A-BAB8-C54A483DDE6F}"/>
                  </a:ext>
                </a:extLst>
              </p:cNvPr>
              <p:cNvSpPr/>
              <p:nvPr/>
            </p:nvSpPr>
            <p:spPr>
              <a:xfrm>
                <a:off x="6023134" y="2957989"/>
                <a:ext cx="28575" cy="28575"/>
              </a:xfrm>
              <a:custGeom>
                <a:avLst/>
                <a:gdLst>
                  <a:gd name="connsiteX0" fmla="*/ 7144 w 28575"/>
                  <a:gd name="connsiteY0" fmla="*/ 15716 h 28575"/>
                  <a:gd name="connsiteX1" fmla="*/ 15716 w 28575"/>
                  <a:gd name="connsiteY1" fmla="*/ 24289 h 28575"/>
                  <a:gd name="connsiteX2" fmla="*/ 24289 w 28575"/>
                  <a:gd name="connsiteY2" fmla="*/ 15716 h 28575"/>
                  <a:gd name="connsiteX3" fmla="*/ 15716 w 28575"/>
                  <a:gd name="connsiteY3" fmla="*/ 7144 h 28575"/>
                  <a:gd name="connsiteX4" fmla="*/ 7144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7144" y="15716"/>
                    </a:moveTo>
                    <a:cubicBezTo>
                      <a:pt x="7144" y="20479"/>
                      <a:pt x="10954" y="24289"/>
                      <a:pt x="15716" y="24289"/>
                    </a:cubicBezTo>
                    <a:cubicBezTo>
                      <a:pt x="20479" y="24289"/>
                      <a:pt x="24289" y="20479"/>
                      <a:pt x="24289" y="15716"/>
                    </a:cubicBezTo>
                    <a:cubicBezTo>
                      <a:pt x="24289" y="10954"/>
                      <a:pt x="20479" y="7144"/>
                      <a:pt x="15716" y="7144"/>
                    </a:cubicBezTo>
                    <a:cubicBezTo>
                      <a:pt x="10001" y="8096"/>
                      <a:pt x="7144" y="11906"/>
                      <a:pt x="7144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FBF1E186-61E4-408B-89EB-2CBB9C6D1F8A}"/>
                  </a:ext>
                </a:extLst>
              </p:cNvPr>
              <p:cNvSpPr/>
              <p:nvPr/>
            </p:nvSpPr>
            <p:spPr>
              <a:xfrm>
                <a:off x="5868829" y="2835116"/>
                <a:ext cx="57150" cy="57150"/>
              </a:xfrm>
              <a:custGeom>
                <a:avLst/>
                <a:gdLst>
                  <a:gd name="connsiteX0" fmla="*/ 29051 w 57150"/>
                  <a:gd name="connsiteY0" fmla="*/ 50959 h 57150"/>
                  <a:gd name="connsiteX1" fmla="*/ 50959 w 57150"/>
                  <a:gd name="connsiteY1" fmla="*/ 29051 h 57150"/>
                  <a:gd name="connsiteX2" fmla="*/ 29051 w 57150"/>
                  <a:gd name="connsiteY2" fmla="*/ 7144 h 57150"/>
                  <a:gd name="connsiteX3" fmla="*/ 7144 w 57150"/>
                  <a:gd name="connsiteY3" fmla="*/ 29051 h 57150"/>
                  <a:gd name="connsiteX4" fmla="*/ 29051 w 57150"/>
                  <a:gd name="connsiteY4" fmla="*/ 50959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29051" y="50959"/>
                    </a:moveTo>
                    <a:cubicBezTo>
                      <a:pt x="41434" y="50959"/>
                      <a:pt x="50959" y="41434"/>
                      <a:pt x="50959" y="29051"/>
                    </a:cubicBezTo>
                    <a:cubicBezTo>
                      <a:pt x="50959" y="16669"/>
                      <a:pt x="41434" y="7144"/>
                      <a:pt x="29051" y="7144"/>
                    </a:cubicBezTo>
                    <a:cubicBezTo>
                      <a:pt x="16669" y="7144"/>
                      <a:pt x="7144" y="16669"/>
                      <a:pt x="7144" y="29051"/>
                    </a:cubicBezTo>
                    <a:cubicBezTo>
                      <a:pt x="7144" y="41434"/>
                      <a:pt x="16669" y="50959"/>
                      <a:pt x="29051" y="509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DCFE5379-A144-4287-B035-FEA2ED11A8BB}"/>
                  </a:ext>
                </a:extLst>
              </p:cNvPr>
              <p:cNvSpPr/>
              <p:nvPr/>
            </p:nvSpPr>
            <p:spPr>
              <a:xfrm>
                <a:off x="5718334" y="3236119"/>
                <a:ext cx="28575" cy="28575"/>
              </a:xfrm>
              <a:custGeom>
                <a:avLst/>
                <a:gdLst>
                  <a:gd name="connsiteX0" fmla="*/ 16669 w 28575"/>
                  <a:gd name="connsiteY0" fmla="*/ 26194 h 28575"/>
                  <a:gd name="connsiteX1" fmla="*/ 26194 w 28575"/>
                  <a:gd name="connsiteY1" fmla="*/ 16669 h 28575"/>
                  <a:gd name="connsiteX2" fmla="*/ 16669 w 28575"/>
                  <a:gd name="connsiteY2" fmla="*/ 7144 h 28575"/>
                  <a:gd name="connsiteX3" fmla="*/ 7144 w 28575"/>
                  <a:gd name="connsiteY3" fmla="*/ 16669 h 28575"/>
                  <a:gd name="connsiteX4" fmla="*/ 16669 w 28575"/>
                  <a:gd name="connsiteY4" fmla="*/ 2619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26194"/>
                    </a:moveTo>
                    <a:cubicBezTo>
                      <a:pt x="22384" y="26194"/>
                      <a:pt x="26194" y="21431"/>
                      <a:pt x="26194" y="16669"/>
                    </a:cubicBezTo>
                    <a:cubicBezTo>
                      <a:pt x="26194" y="10954"/>
                      <a:pt x="21431" y="7144"/>
                      <a:pt x="16669" y="7144"/>
                    </a:cubicBezTo>
                    <a:cubicBezTo>
                      <a:pt x="10954" y="7144"/>
                      <a:pt x="7144" y="11906"/>
                      <a:pt x="7144" y="16669"/>
                    </a:cubicBezTo>
                    <a:cubicBezTo>
                      <a:pt x="7144" y="21431"/>
                      <a:pt x="11906" y="26194"/>
                      <a:pt x="16669" y="261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D97F9E09-288E-4D55-A46A-06519760ED96}"/>
                  </a:ext>
                </a:extLst>
              </p:cNvPr>
              <p:cNvSpPr/>
              <p:nvPr/>
            </p:nvSpPr>
            <p:spPr>
              <a:xfrm>
                <a:off x="6134576" y="2823686"/>
                <a:ext cx="28575" cy="28575"/>
              </a:xfrm>
              <a:custGeom>
                <a:avLst/>
                <a:gdLst>
                  <a:gd name="connsiteX0" fmla="*/ 18574 w 28575"/>
                  <a:gd name="connsiteY0" fmla="*/ 30004 h 28575"/>
                  <a:gd name="connsiteX1" fmla="*/ 30004 w 28575"/>
                  <a:gd name="connsiteY1" fmla="*/ 18574 h 28575"/>
                  <a:gd name="connsiteX2" fmla="*/ 18574 w 28575"/>
                  <a:gd name="connsiteY2" fmla="*/ 7144 h 28575"/>
                  <a:gd name="connsiteX3" fmla="*/ 7144 w 28575"/>
                  <a:gd name="connsiteY3" fmla="*/ 18574 h 28575"/>
                  <a:gd name="connsiteX4" fmla="*/ 18574 w 28575"/>
                  <a:gd name="connsiteY4" fmla="*/ 3000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8574" y="30004"/>
                    </a:moveTo>
                    <a:cubicBezTo>
                      <a:pt x="25241" y="30004"/>
                      <a:pt x="30004" y="25241"/>
                      <a:pt x="30004" y="18574"/>
                    </a:cubicBezTo>
                    <a:cubicBezTo>
                      <a:pt x="30004" y="12859"/>
                      <a:pt x="25241" y="7144"/>
                      <a:pt x="18574" y="7144"/>
                    </a:cubicBezTo>
                    <a:cubicBezTo>
                      <a:pt x="11906" y="7144"/>
                      <a:pt x="7144" y="11906"/>
                      <a:pt x="7144" y="18574"/>
                    </a:cubicBezTo>
                    <a:cubicBezTo>
                      <a:pt x="7144" y="25241"/>
                      <a:pt x="11906" y="30004"/>
                      <a:pt x="18574" y="300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0F4138DC-C73B-4C62-9742-D030D3596E1D}"/>
                  </a:ext>
                </a:extLst>
              </p:cNvPr>
              <p:cNvSpPr/>
              <p:nvPr/>
            </p:nvSpPr>
            <p:spPr>
              <a:xfrm>
                <a:off x="6121241" y="2847499"/>
                <a:ext cx="38100" cy="38100"/>
              </a:xfrm>
              <a:custGeom>
                <a:avLst/>
                <a:gdLst>
                  <a:gd name="connsiteX0" fmla="*/ 23336 w 38100"/>
                  <a:gd name="connsiteY0" fmla="*/ 39529 h 38100"/>
                  <a:gd name="connsiteX1" fmla="*/ 39529 w 38100"/>
                  <a:gd name="connsiteY1" fmla="*/ 23336 h 38100"/>
                  <a:gd name="connsiteX2" fmla="*/ 23336 w 38100"/>
                  <a:gd name="connsiteY2" fmla="*/ 7144 h 38100"/>
                  <a:gd name="connsiteX3" fmla="*/ 7144 w 38100"/>
                  <a:gd name="connsiteY3" fmla="*/ 23336 h 38100"/>
                  <a:gd name="connsiteX4" fmla="*/ 23336 w 38100"/>
                  <a:gd name="connsiteY4" fmla="*/ 3952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3336" y="39529"/>
                    </a:moveTo>
                    <a:cubicBezTo>
                      <a:pt x="31909" y="39529"/>
                      <a:pt x="39529" y="31909"/>
                      <a:pt x="39529" y="23336"/>
                    </a:cubicBezTo>
                    <a:cubicBezTo>
                      <a:pt x="39529" y="14764"/>
                      <a:pt x="32861" y="7144"/>
                      <a:pt x="23336" y="7144"/>
                    </a:cubicBezTo>
                    <a:cubicBezTo>
                      <a:pt x="14764" y="7144"/>
                      <a:pt x="7144" y="13811"/>
                      <a:pt x="7144" y="23336"/>
                    </a:cubicBezTo>
                    <a:cubicBezTo>
                      <a:pt x="8096" y="31909"/>
                      <a:pt x="14764" y="39529"/>
                      <a:pt x="23336" y="395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303182F1-DBBC-4C84-8717-E165E77BE45C}"/>
                  </a:ext>
                </a:extLst>
              </p:cNvPr>
              <p:cNvSpPr/>
              <p:nvPr/>
            </p:nvSpPr>
            <p:spPr>
              <a:xfrm>
                <a:off x="5774531" y="3376136"/>
                <a:ext cx="76200" cy="95250"/>
              </a:xfrm>
              <a:custGeom>
                <a:avLst/>
                <a:gdLst>
                  <a:gd name="connsiteX0" fmla="*/ 25241 w 76200"/>
                  <a:gd name="connsiteY0" fmla="*/ 7144 h 95250"/>
                  <a:gd name="connsiteX1" fmla="*/ 7144 w 76200"/>
                  <a:gd name="connsiteY1" fmla="*/ 25241 h 95250"/>
                  <a:gd name="connsiteX2" fmla="*/ 18574 w 76200"/>
                  <a:gd name="connsiteY2" fmla="*/ 42386 h 95250"/>
                  <a:gd name="connsiteX3" fmla="*/ 14764 w 76200"/>
                  <a:gd name="connsiteY3" fmla="*/ 54769 h 95250"/>
                  <a:gd name="connsiteX4" fmla="*/ 14764 w 76200"/>
                  <a:gd name="connsiteY4" fmla="*/ 55721 h 95250"/>
                  <a:gd name="connsiteX5" fmla="*/ 7144 w 76200"/>
                  <a:gd name="connsiteY5" fmla="*/ 71914 h 95250"/>
                  <a:gd name="connsiteX6" fmla="*/ 29051 w 76200"/>
                  <a:gd name="connsiteY6" fmla="*/ 93821 h 95250"/>
                  <a:gd name="connsiteX7" fmla="*/ 50959 w 76200"/>
                  <a:gd name="connsiteY7" fmla="*/ 71914 h 95250"/>
                  <a:gd name="connsiteX8" fmla="*/ 50959 w 76200"/>
                  <a:gd name="connsiteY8" fmla="*/ 68104 h 95250"/>
                  <a:gd name="connsiteX9" fmla="*/ 54769 w 76200"/>
                  <a:gd name="connsiteY9" fmla="*/ 61436 h 95250"/>
                  <a:gd name="connsiteX10" fmla="*/ 61436 w 76200"/>
                  <a:gd name="connsiteY10" fmla="*/ 64294 h 95250"/>
                  <a:gd name="connsiteX11" fmla="*/ 71914 w 76200"/>
                  <a:gd name="connsiteY11" fmla="*/ 53816 h 95250"/>
                  <a:gd name="connsiteX12" fmla="*/ 61436 w 76200"/>
                  <a:gd name="connsiteY12" fmla="*/ 43339 h 95250"/>
                  <a:gd name="connsiteX13" fmla="*/ 54769 w 76200"/>
                  <a:gd name="connsiteY13" fmla="*/ 46196 h 95250"/>
                  <a:gd name="connsiteX14" fmla="*/ 40481 w 76200"/>
                  <a:gd name="connsiteY14" fmla="*/ 33814 h 95250"/>
                  <a:gd name="connsiteX15" fmla="*/ 42386 w 76200"/>
                  <a:gd name="connsiteY15" fmla="*/ 25241 h 95250"/>
                  <a:gd name="connsiteX16" fmla="*/ 25241 w 76200"/>
                  <a:gd name="connsiteY16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76200" h="95250">
                    <a:moveTo>
                      <a:pt x="25241" y="7144"/>
                    </a:moveTo>
                    <a:cubicBezTo>
                      <a:pt x="14764" y="7144"/>
                      <a:pt x="7144" y="15716"/>
                      <a:pt x="7144" y="25241"/>
                    </a:cubicBezTo>
                    <a:cubicBezTo>
                      <a:pt x="7144" y="32861"/>
                      <a:pt x="11906" y="39529"/>
                      <a:pt x="18574" y="42386"/>
                    </a:cubicBezTo>
                    <a:cubicBezTo>
                      <a:pt x="15716" y="46196"/>
                      <a:pt x="14764" y="50006"/>
                      <a:pt x="14764" y="54769"/>
                    </a:cubicBezTo>
                    <a:cubicBezTo>
                      <a:pt x="14764" y="55721"/>
                      <a:pt x="14764" y="55721"/>
                      <a:pt x="14764" y="55721"/>
                    </a:cubicBezTo>
                    <a:cubicBezTo>
                      <a:pt x="10001" y="59531"/>
                      <a:pt x="7144" y="65246"/>
                      <a:pt x="7144" y="71914"/>
                    </a:cubicBezTo>
                    <a:cubicBezTo>
                      <a:pt x="7144" y="84296"/>
                      <a:pt x="16669" y="93821"/>
                      <a:pt x="29051" y="93821"/>
                    </a:cubicBezTo>
                    <a:cubicBezTo>
                      <a:pt x="41434" y="93821"/>
                      <a:pt x="50959" y="84296"/>
                      <a:pt x="50959" y="71914"/>
                    </a:cubicBezTo>
                    <a:cubicBezTo>
                      <a:pt x="50959" y="70961"/>
                      <a:pt x="50959" y="70009"/>
                      <a:pt x="50959" y="68104"/>
                    </a:cubicBezTo>
                    <a:cubicBezTo>
                      <a:pt x="52864" y="66199"/>
                      <a:pt x="53816" y="64294"/>
                      <a:pt x="54769" y="61436"/>
                    </a:cubicBezTo>
                    <a:cubicBezTo>
                      <a:pt x="56674" y="63341"/>
                      <a:pt x="59531" y="64294"/>
                      <a:pt x="61436" y="64294"/>
                    </a:cubicBezTo>
                    <a:cubicBezTo>
                      <a:pt x="67151" y="64294"/>
                      <a:pt x="71914" y="59531"/>
                      <a:pt x="71914" y="53816"/>
                    </a:cubicBezTo>
                    <a:cubicBezTo>
                      <a:pt x="71914" y="48101"/>
                      <a:pt x="67151" y="43339"/>
                      <a:pt x="61436" y="43339"/>
                    </a:cubicBezTo>
                    <a:cubicBezTo>
                      <a:pt x="58579" y="43339"/>
                      <a:pt x="56674" y="44291"/>
                      <a:pt x="54769" y="46196"/>
                    </a:cubicBezTo>
                    <a:cubicBezTo>
                      <a:pt x="51911" y="39529"/>
                      <a:pt x="47149" y="34766"/>
                      <a:pt x="40481" y="33814"/>
                    </a:cubicBezTo>
                    <a:cubicBezTo>
                      <a:pt x="41434" y="30956"/>
                      <a:pt x="42386" y="28099"/>
                      <a:pt x="42386" y="25241"/>
                    </a:cubicBezTo>
                    <a:cubicBezTo>
                      <a:pt x="43339" y="15716"/>
                      <a:pt x="34766" y="7144"/>
                      <a:pt x="2524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299CEEDA-A3DB-4D07-8CF4-4EE1AFBF7F88}"/>
                  </a:ext>
                </a:extLst>
              </p:cNvPr>
              <p:cNvSpPr/>
              <p:nvPr/>
            </p:nvSpPr>
            <p:spPr>
              <a:xfrm>
                <a:off x="5570696" y="3223736"/>
                <a:ext cx="28575" cy="28575"/>
              </a:xfrm>
              <a:custGeom>
                <a:avLst/>
                <a:gdLst>
                  <a:gd name="connsiteX0" fmla="*/ 28099 w 28575"/>
                  <a:gd name="connsiteY0" fmla="*/ 17621 h 28575"/>
                  <a:gd name="connsiteX1" fmla="*/ 17621 w 28575"/>
                  <a:gd name="connsiteY1" fmla="*/ 7144 h 28575"/>
                  <a:gd name="connsiteX2" fmla="*/ 7144 w 28575"/>
                  <a:gd name="connsiteY2" fmla="*/ 17621 h 28575"/>
                  <a:gd name="connsiteX3" fmla="*/ 17621 w 28575"/>
                  <a:gd name="connsiteY3" fmla="*/ 28099 h 28575"/>
                  <a:gd name="connsiteX4" fmla="*/ 28099 w 28575"/>
                  <a:gd name="connsiteY4" fmla="*/ 17621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8099" y="17621"/>
                    </a:moveTo>
                    <a:cubicBezTo>
                      <a:pt x="28099" y="11906"/>
                      <a:pt x="23336" y="7144"/>
                      <a:pt x="17621" y="7144"/>
                    </a:cubicBezTo>
                    <a:cubicBezTo>
                      <a:pt x="11906" y="7144"/>
                      <a:pt x="7144" y="11906"/>
                      <a:pt x="7144" y="17621"/>
                    </a:cubicBezTo>
                    <a:cubicBezTo>
                      <a:pt x="7144" y="23336"/>
                      <a:pt x="11906" y="28099"/>
                      <a:pt x="17621" y="28099"/>
                    </a:cubicBezTo>
                    <a:cubicBezTo>
                      <a:pt x="23336" y="28099"/>
                      <a:pt x="28099" y="23336"/>
                      <a:pt x="28099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7A72E71C-E691-4092-8734-6B8414623E18}"/>
                  </a:ext>
                </a:extLst>
              </p:cNvPr>
              <p:cNvSpPr/>
              <p:nvPr/>
            </p:nvSpPr>
            <p:spPr>
              <a:xfrm>
                <a:off x="5915501" y="4155281"/>
                <a:ext cx="38100" cy="28575"/>
              </a:xfrm>
              <a:custGeom>
                <a:avLst/>
                <a:gdLst>
                  <a:gd name="connsiteX0" fmla="*/ 7144 w 38100"/>
                  <a:gd name="connsiteY0" fmla="*/ 20479 h 28575"/>
                  <a:gd name="connsiteX1" fmla="*/ 14764 w 38100"/>
                  <a:gd name="connsiteY1" fmla="*/ 28099 h 28575"/>
                  <a:gd name="connsiteX2" fmla="*/ 22384 w 38100"/>
                  <a:gd name="connsiteY2" fmla="*/ 20479 h 28575"/>
                  <a:gd name="connsiteX3" fmla="*/ 28099 w 38100"/>
                  <a:gd name="connsiteY3" fmla="*/ 23336 h 28575"/>
                  <a:gd name="connsiteX4" fmla="*/ 35719 w 38100"/>
                  <a:gd name="connsiteY4" fmla="*/ 15716 h 28575"/>
                  <a:gd name="connsiteX5" fmla="*/ 28099 w 38100"/>
                  <a:gd name="connsiteY5" fmla="*/ 7144 h 28575"/>
                  <a:gd name="connsiteX6" fmla="*/ 20479 w 38100"/>
                  <a:gd name="connsiteY6" fmla="*/ 14764 h 28575"/>
                  <a:gd name="connsiteX7" fmla="*/ 14764 w 38100"/>
                  <a:gd name="connsiteY7" fmla="*/ 11906 h 28575"/>
                  <a:gd name="connsiteX8" fmla="*/ 7144 w 38100"/>
                  <a:gd name="connsiteY8" fmla="*/ 20479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8100" h="28575">
                    <a:moveTo>
                      <a:pt x="7144" y="20479"/>
                    </a:moveTo>
                    <a:cubicBezTo>
                      <a:pt x="7144" y="25241"/>
                      <a:pt x="10954" y="28099"/>
                      <a:pt x="14764" y="28099"/>
                    </a:cubicBezTo>
                    <a:cubicBezTo>
                      <a:pt x="19526" y="28099"/>
                      <a:pt x="22384" y="24289"/>
                      <a:pt x="22384" y="20479"/>
                    </a:cubicBezTo>
                    <a:cubicBezTo>
                      <a:pt x="23336" y="22384"/>
                      <a:pt x="26194" y="23336"/>
                      <a:pt x="28099" y="23336"/>
                    </a:cubicBezTo>
                    <a:cubicBezTo>
                      <a:pt x="31909" y="23336"/>
                      <a:pt x="35719" y="19526"/>
                      <a:pt x="35719" y="15716"/>
                    </a:cubicBezTo>
                    <a:cubicBezTo>
                      <a:pt x="35719" y="11906"/>
                      <a:pt x="32861" y="7144"/>
                      <a:pt x="28099" y="7144"/>
                    </a:cubicBezTo>
                    <a:cubicBezTo>
                      <a:pt x="24289" y="7144"/>
                      <a:pt x="20479" y="10954"/>
                      <a:pt x="20479" y="14764"/>
                    </a:cubicBezTo>
                    <a:cubicBezTo>
                      <a:pt x="18574" y="12859"/>
                      <a:pt x="16669" y="11906"/>
                      <a:pt x="14764" y="11906"/>
                    </a:cubicBezTo>
                    <a:cubicBezTo>
                      <a:pt x="10001" y="11906"/>
                      <a:pt x="7144" y="15716"/>
                      <a:pt x="7144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id="{BF40D4F3-A699-4842-94D6-593102EFE948}"/>
                  </a:ext>
                </a:extLst>
              </p:cNvPr>
              <p:cNvSpPr/>
              <p:nvPr/>
            </p:nvSpPr>
            <p:spPr>
              <a:xfrm>
                <a:off x="5491639" y="3211354"/>
                <a:ext cx="66675" cy="66675"/>
              </a:xfrm>
              <a:custGeom>
                <a:avLst/>
                <a:gdLst>
                  <a:gd name="connsiteX0" fmla="*/ 37624 w 66675"/>
                  <a:gd name="connsiteY0" fmla="*/ 68104 h 66675"/>
                  <a:gd name="connsiteX1" fmla="*/ 68104 w 66675"/>
                  <a:gd name="connsiteY1" fmla="*/ 37624 h 66675"/>
                  <a:gd name="connsiteX2" fmla="*/ 37624 w 66675"/>
                  <a:gd name="connsiteY2" fmla="*/ 7144 h 66675"/>
                  <a:gd name="connsiteX3" fmla="*/ 7144 w 66675"/>
                  <a:gd name="connsiteY3" fmla="*/ 37624 h 66675"/>
                  <a:gd name="connsiteX4" fmla="*/ 37624 w 66675"/>
                  <a:gd name="connsiteY4" fmla="*/ 6810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37624" y="68104"/>
                    </a:moveTo>
                    <a:cubicBezTo>
                      <a:pt x="54769" y="68104"/>
                      <a:pt x="68104" y="54769"/>
                      <a:pt x="68104" y="37624"/>
                    </a:cubicBezTo>
                    <a:cubicBezTo>
                      <a:pt x="68104" y="20479"/>
                      <a:pt x="54769" y="7144"/>
                      <a:pt x="37624" y="7144"/>
                    </a:cubicBezTo>
                    <a:cubicBezTo>
                      <a:pt x="20479" y="7144"/>
                      <a:pt x="7144" y="20479"/>
                      <a:pt x="7144" y="37624"/>
                    </a:cubicBezTo>
                    <a:cubicBezTo>
                      <a:pt x="7144" y="54769"/>
                      <a:pt x="20479" y="68104"/>
                      <a:pt x="37624" y="681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3D864144-2DDC-42E9-8E10-9F1F5CA697F8}"/>
                  </a:ext>
                </a:extLst>
              </p:cNvPr>
              <p:cNvSpPr/>
              <p:nvPr/>
            </p:nvSpPr>
            <p:spPr>
              <a:xfrm>
                <a:off x="5838349" y="3117056"/>
                <a:ext cx="76200" cy="85725"/>
              </a:xfrm>
              <a:custGeom>
                <a:avLst/>
                <a:gdLst>
                  <a:gd name="connsiteX0" fmla="*/ 49054 w 76200"/>
                  <a:gd name="connsiteY0" fmla="*/ 64294 h 85725"/>
                  <a:gd name="connsiteX1" fmla="*/ 73819 w 76200"/>
                  <a:gd name="connsiteY1" fmla="*/ 39529 h 85725"/>
                  <a:gd name="connsiteX2" fmla="*/ 55721 w 76200"/>
                  <a:gd name="connsiteY2" fmla="*/ 15716 h 85725"/>
                  <a:gd name="connsiteX3" fmla="*/ 35719 w 76200"/>
                  <a:gd name="connsiteY3" fmla="*/ 7144 h 85725"/>
                  <a:gd name="connsiteX4" fmla="*/ 8096 w 76200"/>
                  <a:gd name="connsiteY4" fmla="*/ 34766 h 85725"/>
                  <a:gd name="connsiteX5" fmla="*/ 15716 w 76200"/>
                  <a:gd name="connsiteY5" fmla="*/ 53816 h 85725"/>
                  <a:gd name="connsiteX6" fmla="*/ 7144 w 76200"/>
                  <a:gd name="connsiteY6" fmla="*/ 67151 h 85725"/>
                  <a:gd name="connsiteX7" fmla="*/ 22384 w 76200"/>
                  <a:gd name="connsiteY7" fmla="*/ 82391 h 85725"/>
                  <a:gd name="connsiteX8" fmla="*/ 37624 w 76200"/>
                  <a:gd name="connsiteY8" fmla="*/ 67151 h 85725"/>
                  <a:gd name="connsiteX9" fmla="*/ 36671 w 76200"/>
                  <a:gd name="connsiteY9" fmla="*/ 62389 h 85725"/>
                  <a:gd name="connsiteX10" fmla="*/ 40481 w 76200"/>
                  <a:gd name="connsiteY10" fmla="*/ 62389 h 85725"/>
                  <a:gd name="connsiteX11" fmla="*/ 49054 w 76200"/>
                  <a:gd name="connsiteY11" fmla="*/ 64294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6200" h="85725">
                    <a:moveTo>
                      <a:pt x="49054" y="64294"/>
                    </a:moveTo>
                    <a:cubicBezTo>
                      <a:pt x="62389" y="64294"/>
                      <a:pt x="73819" y="53816"/>
                      <a:pt x="73819" y="39529"/>
                    </a:cubicBezTo>
                    <a:cubicBezTo>
                      <a:pt x="73819" y="28099"/>
                      <a:pt x="66199" y="18574"/>
                      <a:pt x="55721" y="15716"/>
                    </a:cubicBezTo>
                    <a:cubicBezTo>
                      <a:pt x="50959" y="10001"/>
                      <a:pt x="43339" y="7144"/>
                      <a:pt x="35719" y="7144"/>
                    </a:cubicBezTo>
                    <a:cubicBezTo>
                      <a:pt x="20479" y="7144"/>
                      <a:pt x="8096" y="19526"/>
                      <a:pt x="8096" y="34766"/>
                    </a:cubicBezTo>
                    <a:cubicBezTo>
                      <a:pt x="8096" y="42386"/>
                      <a:pt x="10954" y="49054"/>
                      <a:pt x="15716" y="53816"/>
                    </a:cubicBezTo>
                    <a:cubicBezTo>
                      <a:pt x="10954" y="56674"/>
                      <a:pt x="7144" y="61436"/>
                      <a:pt x="7144" y="67151"/>
                    </a:cubicBezTo>
                    <a:cubicBezTo>
                      <a:pt x="7144" y="75724"/>
                      <a:pt x="13811" y="82391"/>
                      <a:pt x="22384" y="82391"/>
                    </a:cubicBezTo>
                    <a:cubicBezTo>
                      <a:pt x="30956" y="82391"/>
                      <a:pt x="37624" y="75724"/>
                      <a:pt x="37624" y="67151"/>
                    </a:cubicBezTo>
                    <a:cubicBezTo>
                      <a:pt x="37624" y="65246"/>
                      <a:pt x="37624" y="63341"/>
                      <a:pt x="36671" y="62389"/>
                    </a:cubicBezTo>
                    <a:cubicBezTo>
                      <a:pt x="37624" y="62389"/>
                      <a:pt x="38576" y="62389"/>
                      <a:pt x="40481" y="62389"/>
                    </a:cubicBezTo>
                    <a:cubicBezTo>
                      <a:pt x="43339" y="63341"/>
                      <a:pt x="46196" y="64294"/>
                      <a:pt x="49054" y="642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BAA1A4DF-37A6-43A1-BA9F-7EFFC3E403E9}"/>
                  </a:ext>
                </a:extLst>
              </p:cNvPr>
              <p:cNvSpPr/>
              <p:nvPr/>
            </p:nvSpPr>
            <p:spPr>
              <a:xfrm>
                <a:off x="5675471" y="3245644"/>
                <a:ext cx="28575" cy="28575"/>
              </a:xfrm>
              <a:custGeom>
                <a:avLst/>
                <a:gdLst>
                  <a:gd name="connsiteX0" fmla="*/ 7144 w 28575"/>
                  <a:gd name="connsiteY0" fmla="*/ 18574 h 28575"/>
                  <a:gd name="connsiteX1" fmla="*/ 18574 w 28575"/>
                  <a:gd name="connsiteY1" fmla="*/ 30004 h 28575"/>
                  <a:gd name="connsiteX2" fmla="*/ 30004 w 28575"/>
                  <a:gd name="connsiteY2" fmla="*/ 18574 h 28575"/>
                  <a:gd name="connsiteX3" fmla="*/ 18574 w 28575"/>
                  <a:gd name="connsiteY3" fmla="*/ 7144 h 28575"/>
                  <a:gd name="connsiteX4" fmla="*/ 7144 w 28575"/>
                  <a:gd name="connsiteY4" fmla="*/ 1857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7144" y="18574"/>
                    </a:moveTo>
                    <a:cubicBezTo>
                      <a:pt x="7144" y="25241"/>
                      <a:pt x="11906" y="30004"/>
                      <a:pt x="18574" y="30004"/>
                    </a:cubicBezTo>
                    <a:cubicBezTo>
                      <a:pt x="25241" y="30004"/>
                      <a:pt x="30004" y="25241"/>
                      <a:pt x="30004" y="18574"/>
                    </a:cubicBezTo>
                    <a:cubicBezTo>
                      <a:pt x="30004" y="11906"/>
                      <a:pt x="25241" y="7144"/>
                      <a:pt x="18574" y="7144"/>
                    </a:cubicBezTo>
                    <a:cubicBezTo>
                      <a:pt x="12859" y="7144"/>
                      <a:pt x="7144" y="12859"/>
                      <a:pt x="7144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CFE63D07-C9C6-4D6C-A00B-E784F6F245AF}"/>
                  </a:ext>
                </a:extLst>
              </p:cNvPr>
              <p:cNvSpPr/>
              <p:nvPr/>
            </p:nvSpPr>
            <p:spPr>
              <a:xfrm>
                <a:off x="5369719" y="3549491"/>
                <a:ext cx="38100" cy="38100"/>
              </a:xfrm>
              <a:custGeom>
                <a:avLst/>
                <a:gdLst>
                  <a:gd name="connsiteX0" fmla="*/ 39529 w 38100"/>
                  <a:gd name="connsiteY0" fmla="*/ 23336 h 38100"/>
                  <a:gd name="connsiteX1" fmla="*/ 23336 w 38100"/>
                  <a:gd name="connsiteY1" fmla="*/ 7144 h 38100"/>
                  <a:gd name="connsiteX2" fmla="*/ 7144 w 38100"/>
                  <a:gd name="connsiteY2" fmla="*/ 23336 h 38100"/>
                  <a:gd name="connsiteX3" fmla="*/ 23336 w 38100"/>
                  <a:gd name="connsiteY3" fmla="*/ 39529 h 38100"/>
                  <a:gd name="connsiteX4" fmla="*/ 39529 w 38100"/>
                  <a:gd name="connsiteY4" fmla="*/ 2333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9529" y="23336"/>
                    </a:moveTo>
                    <a:cubicBezTo>
                      <a:pt x="39529" y="13811"/>
                      <a:pt x="31909" y="7144"/>
                      <a:pt x="23336" y="7144"/>
                    </a:cubicBezTo>
                    <a:cubicBezTo>
                      <a:pt x="13811" y="7144"/>
                      <a:pt x="7144" y="14764"/>
                      <a:pt x="7144" y="23336"/>
                    </a:cubicBezTo>
                    <a:cubicBezTo>
                      <a:pt x="7144" y="32861"/>
                      <a:pt x="14764" y="39529"/>
                      <a:pt x="23336" y="39529"/>
                    </a:cubicBezTo>
                    <a:cubicBezTo>
                      <a:pt x="31909" y="40481"/>
                      <a:pt x="39529" y="32861"/>
                      <a:pt x="39529" y="233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C254B192-995F-4D1F-B120-D8EB3C71BB64}"/>
                  </a:ext>
                </a:extLst>
              </p:cNvPr>
              <p:cNvSpPr/>
              <p:nvPr/>
            </p:nvSpPr>
            <p:spPr>
              <a:xfrm>
                <a:off x="5723096" y="3647599"/>
                <a:ext cx="38100" cy="38100"/>
              </a:xfrm>
              <a:custGeom>
                <a:avLst/>
                <a:gdLst>
                  <a:gd name="connsiteX0" fmla="*/ 35719 w 38100"/>
                  <a:gd name="connsiteY0" fmla="*/ 21431 h 38100"/>
                  <a:gd name="connsiteX1" fmla="*/ 21431 w 38100"/>
                  <a:gd name="connsiteY1" fmla="*/ 7144 h 38100"/>
                  <a:gd name="connsiteX2" fmla="*/ 7144 w 38100"/>
                  <a:gd name="connsiteY2" fmla="*/ 21431 h 38100"/>
                  <a:gd name="connsiteX3" fmla="*/ 21431 w 38100"/>
                  <a:gd name="connsiteY3" fmla="*/ 35719 h 38100"/>
                  <a:gd name="connsiteX4" fmla="*/ 35719 w 38100"/>
                  <a:gd name="connsiteY4" fmla="*/ 21431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5719" y="21431"/>
                    </a:moveTo>
                    <a:cubicBezTo>
                      <a:pt x="35719" y="12859"/>
                      <a:pt x="29051" y="7144"/>
                      <a:pt x="21431" y="7144"/>
                    </a:cubicBez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30004"/>
                      <a:pt x="13811" y="35719"/>
                      <a:pt x="21431" y="35719"/>
                    </a:cubicBezTo>
                    <a:cubicBezTo>
                      <a:pt x="29051" y="35719"/>
                      <a:pt x="35719" y="30004"/>
                      <a:pt x="35719" y="2143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62097350-CF47-4B38-A090-D326DBCC38CF}"/>
                  </a:ext>
                </a:extLst>
              </p:cNvPr>
              <p:cNvSpPr/>
              <p:nvPr/>
            </p:nvSpPr>
            <p:spPr>
              <a:xfrm>
                <a:off x="6036469" y="2917984"/>
                <a:ext cx="161925" cy="133350"/>
              </a:xfrm>
              <a:custGeom>
                <a:avLst/>
                <a:gdLst>
                  <a:gd name="connsiteX0" fmla="*/ 74771 w 161925"/>
                  <a:gd name="connsiteY0" fmla="*/ 30004 h 133350"/>
                  <a:gd name="connsiteX1" fmla="*/ 77629 w 161925"/>
                  <a:gd name="connsiteY1" fmla="*/ 21431 h 133350"/>
                  <a:gd name="connsiteX2" fmla="*/ 63341 w 161925"/>
                  <a:gd name="connsiteY2" fmla="*/ 7144 h 133350"/>
                  <a:gd name="connsiteX3" fmla="*/ 49054 w 161925"/>
                  <a:gd name="connsiteY3" fmla="*/ 21431 h 133350"/>
                  <a:gd name="connsiteX4" fmla="*/ 49054 w 161925"/>
                  <a:gd name="connsiteY4" fmla="*/ 24289 h 133350"/>
                  <a:gd name="connsiteX5" fmla="*/ 22384 w 161925"/>
                  <a:gd name="connsiteY5" fmla="*/ 56674 h 133350"/>
                  <a:gd name="connsiteX6" fmla="*/ 27146 w 161925"/>
                  <a:gd name="connsiteY6" fmla="*/ 72866 h 133350"/>
                  <a:gd name="connsiteX7" fmla="*/ 25241 w 161925"/>
                  <a:gd name="connsiteY7" fmla="*/ 72866 h 133350"/>
                  <a:gd name="connsiteX8" fmla="*/ 7144 w 161925"/>
                  <a:gd name="connsiteY8" fmla="*/ 90964 h 133350"/>
                  <a:gd name="connsiteX9" fmla="*/ 25241 w 161925"/>
                  <a:gd name="connsiteY9" fmla="*/ 109061 h 133350"/>
                  <a:gd name="connsiteX10" fmla="*/ 42386 w 161925"/>
                  <a:gd name="connsiteY10" fmla="*/ 93821 h 133350"/>
                  <a:gd name="connsiteX11" fmla="*/ 78581 w 161925"/>
                  <a:gd name="connsiteY11" fmla="*/ 130016 h 133350"/>
                  <a:gd name="connsiteX12" fmla="*/ 114776 w 161925"/>
                  <a:gd name="connsiteY12" fmla="*/ 93821 h 133350"/>
                  <a:gd name="connsiteX13" fmla="*/ 109061 w 161925"/>
                  <a:gd name="connsiteY13" fmla="*/ 73819 h 133350"/>
                  <a:gd name="connsiteX14" fmla="*/ 124301 w 161925"/>
                  <a:gd name="connsiteY14" fmla="*/ 80486 h 133350"/>
                  <a:gd name="connsiteX15" fmla="*/ 146209 w 161925"/>
                  <a:gd name="connsiteY15" fmla="*/ 61436 h 133350"/>
                  <a:gd name="connsiteX16" fmla="*/ 151924 w 161925"/>
                  <a:gd name="connsiteY16" fmla="*/ 63341 h 133350"/>
                  <a:gd name="connsiteX17" fmla="*/ 163354 w 161925"/>
                  <a:gd name="connsiteY17" fmla="*/ 51911 h 133350"/>
                  <a:gd name="connsiteX18" fmla="*/ 151924 w 161925"/>
                  <a:gd name="connsiteY18" fmla="*/ 40481 h 133350"/>
                  <a:gd name="connsiteX19" fmla="*/ 142399 w 161925"/>
                  <a:gd name="connsiteY19" fmla="*/ 46196 h 133350"/>
                  <a:gd name="connsiteX20" fmla="*/ 124301 w 161925"/>
                  <a:gd name="connsiteY20" fmla="*/ 36671 h 133350"/>
                  <a:gd name="connsiteX21" fmla="*/ 102394 w 161925"/>
                  <a:gd name="connsiteY21" fmla="*/ 58579 h 133350"/>
                  <a:gd name="connsiteX22" fmla="*/ 105251 w 161925"/>
                  <a:gd name="connsiteY22" fmla="*/ 70009 h 133350"/>
                  <a:gd name="connsiteX23" fmla="*/ 88106 w 161925"/>
                  <a:gd name="connsiteY23" fmla="*/ 59531 h 133350"/>
                  <a:gd name="connsiteX24" fmla="*/ 88106 w 161925"/>
                  <a:gd name="connsiteY24" fmla="*/ 58579 h 133350"/>
                  <a:gd name="connsiteX25" fmla="*/ 74771 w 161925"/>
                  <a:gd name="connsiteY25" fmla="*/ 30004 h 133350"/>
                  <a:gd name="connsiteX26" fmla="*/ 42386 w 161925"/>
                  <a:gd name="connsiteY26" fmla="*/ 91916 h 133350"/>
                  <a:gd name="connsiteX27" fmla="*/ 42386 w 161925"/>
                  <a:gd name="connsiteY27" fmla="*/ 89059 h 133350"/>
                  <a:gd name="connsiteX28" fmla="*/ 43339 w 161925"/>
                  <a:gd name="connsiteY28" fmla="*/ 89059 h 133350"/>
                  <a:gd name="connsiteX29" fmla="*/ 42386 w 161925"/>
                  <a:gd name="connsiteY29" fmla="*/ 91916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161925" h="133350">
                    <a:moveTo>
                      <a:pt x="74771" y="30004"/>
                    </a:moveTo>
                    <a:cubicBezTo>
                      <a:pt x="76676" y="28099"/>
                      <a:pt x="77629" y="25241"/>
                      <a:pt x="77629" y="21431"/>
                    </a:cubicBezTo>
                    <a:cubicBezTo>
                      <a:pt x="77629" y="13811"/>
                      <a:pt x="70961" y="7144"/>
                      <a:pt x="63341" y="7144"/>
                    </a:cubicBezTo>
                    <a:cubicBezTo>
                      <a:pt x="55721" y="7144"/>
                      <a:pt x="49054" y="13811"/>
                      <a:pt x="49054" y="21431"/>
                    </a:cubicBezTo>
                    <a:cubicBezTo>
                      <a:pt x="49054" y="22384"/>
                      <a:pt x="49054" y="23336"/>
                      <a:pt x="49054" y="24289"/>
                    </a:cubicBezTo>
                    <a:cubicBezTo>
                      <a:pt x="33814" y="27146"/>
                      <a:pt x="22384" y="40481"/>
                      <a:pt x="22384" y="56674"/>
                    </a:cubicBezTo>
                    <a:cubicBezTo>
                      <a:pt x="22384" y="62389"/>
                      <a:pt x="24289" y="68104"/>
                      <a:pt x="27146" y="72866"/>
                    </a:cubicBezTo>
                    <a:cubicBezTo>
                      <a:pt x="26194" y="72866"/>
                      <a:pt x="26194" y="72866"/>
                      <a:pt x="25241" y="72866"/>
                    </a:cubicBezTo>
                    <a:cubicBezTo>
                      <a:pt x="15716" y="72866"/>
                      <a:pt x="7144" y="80486"/>
                      <a:pt x="7144" y="90964"/>
                    </a:cubicBezTo>
                    <a:cubicBezTo>
                      <a:pt x="7144" y="101441"/>
                      <a:pt x="14764" y="109061"/>
                      <a:pt x="25241" y="109061"/>
                    </a:cubicBezTo>
                    <a:cubicBezTo>
                      <a:pt x="33814" y="109061"/>
                      <a:pt x="41434" y="102394"/>
                      <a:pt x="42386" y="93821"/>
                    </a:cubicBezTo>
                    <a:cubicBezTo>
                      <a:pt x="42386" y="113824"/>
                      <a:pt x="58579" y="130016"/>
                      <a:pt x="78581" y="130016"/>
                    </a:cubicBezTo>
                    <a:cubicBezTo>
                      <a:pt x="98584" y="130016"/>
                      <a:pt x="114776" y="113824"/>
                      <a:pt x="114776" y="93821"/>
                    </a:cubicBezTo>
                    <a:cubicBezTo>
                      <a:pt x="114776" y="86201"/>
                      <a:pt x="112871" y="79534"/>
                      <a:pt x="109061" y="73819"/>
                    </a:cubicBezTo>
                    <a:cubicBezTo>
                      <a:pt x="112871" y="77629"/>
                      <a:pt x="118586" y="80486"/>
                      <a:pt x="124301" y="80486"/>
                    </a:cubicBezTo>
                    <a:cubicBezTo>
                      <a:pt x="135731" y="80486"/>
                      <a:pt x="144304" y="71914"/>
                      <a:pt x="146209" y="61436"/>
                    </a:cubicBezTo>
                    <a:cubicBezTo>
                      <a:pt x="148114" y="62389"/>
                      <a:pt x="150019" y="63341"/>
                      <a:pt x="151924" y="63341"/>
                    </a:cubicBezTo>
                    <a:cubicBezTo>
                      <a:pt x="158591" y="63341"/>
                      <a:pt x="163354" y="58579"/>
                      <a:pt x="163354" y="51911"/>
                    </a:cubicBezTo>
                    <a:cubicBezTo>
                      <a:pt x="163354" y="45244"/>
                      <a:pt x="158591" y="40481"/>
                      <a:pt x="151924" y="40481"/>
                    </a:cubicBezTo>
                    <a:cubicBezTo>
                      <a:pt x="148114" y="40481"/>
                      <a:pt x="144304" y="42386"/>
                      <a:pt x="142399" y="46196"/>
                    </a:cubicBezTo>
                    <a:cubicBezTo>
                      <a:pt x="138589" y="40481"/>
                      <a:pt x="131921" y="36671"/>
                      <a:pt x="124301" y="36671"/>
                    </a:cubicBezTo>
                    <a:cubicBezTo>
                      <a:pt x="111919" y="36671"/>
                      <a:pt x="102394" y="46196"/>
                      <a:pt x="102394" y="58579"/>
                    </a:cubicBezTo>
                    <a:cubicBezTo>
                      <a:pt x="102394" y="62389"/>
                      <a:pt x="103346" y="66199"/>
                      <a:pt x="105251" y="70009"/>
                    </a:cubicBezTo>
                    <a:cubicBezTo>
                      <a:pt x="100489" y="65246"/>
                      <a:pt x="94774" y="61436"/>
                      <a:pt x="88106" y="59531"/>
                    </a:cubicBezTo>
                    <a:cubicBezTo>
                      <a:pt x="88106" y="59531"/>
                      <a:pt x="88106" y="58579"/>
                      <a:pt x="88106" y="58579"/>
                    </a:cubicBezTo>
                    <a:cubicBezTo>
                      <a:pt x="89059" y="46196"/>
                      <a:pt x="83344" y="36671"/>
                      <a:pt x="74771" y="30004"/>
                    </a:cubicBezTo>
                    <a:close/>
                    <a:moveTo>
                      <a:pt x="42386" y="91916"/>
                    </a:moveTo>
                    <a:cubicBezTo>
                      <a:pt x="42386" y="90964"/>
                      <a:pt x="42386" y="90011"/>
                      <a:pt x="42386" y="89059"/>
                    </a:cubicBezTo>
                    <a:cubicBezTo>
                      <a:pt x="42386" y="89059"/>
                      <a:pt x="42386" y="89059"/>
                      <a:pt x="43339" y="89059"/>
                    </a:cubicBezTo>
                    <a:cubicBezTo>
                      <a:pt x="43339" y="89059"/>
                      <a:pt x="42386" y="90964"/>
                      <a:pt x="42386" y="919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2DD6CE69-64BA-40FD-A7BD-FF1E34927504}"/>
                  </a:ext>
                </a:extLst>
              </p:cNvPr>
              <p:cNvSpPr/>
              <p:nvPr/>
            </p:nvSpPr>
            <p:spPr>
              <a:xfrm>
                <a:off x="5822156" y="3741896"/>
                <a:ext cx="28575" cy="28575"/>
              </a:xfrm>
              <a:custGeom>
                <a:avLst/>
                <a:gdLst>
                  <a:gd name="connsiteX0" fmla="*/ 22384 w 28575"/>
                  <a:gd name="connsiteY0" fmla="*/ 14764 h 28575"/>
                  <a:gd name="connsiteX1" fmla="*/ 14764 w 28575"/>
                  <a:gd name="connsiteY1" fmla="*/ 22384 h 28575"/>
                  <a:gd name="connsiteX2" fmla="*/ 7144 w 28575"/>
                  <a:gd name="connsiteY2" fmla="*/ 14764 h 28575"/>
                  <a:gd name="connsiteX3" fmla="*/ 14764 w 28575"/>
                  <a:gd name="connsiteY3" fmla="*/ 7144 h 28575"/>
                  <a:gd name="connsiteX4" fmla="*/ 22384 w 28575"/>
                  <a:gd name="connsiteY4" fmla="*/ 1476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2384" y="14764"/>
                    </a:moveTo>
                    <a:cubicBezTo>
                      <a:pt x="22384" y="18972"/>
                      <a:pt x="18972" y="22384"/>
                      <a:pt x="14764" y="22384"/>
                    </a:cubicBezTo>
                    <a:cubicBezTo>
                      <a:pt x="10555" y="22384"/>
                      <a:pt x="7144" y="18972"/>
                      <a:pt x="7144" y="14764"/>
                    </a:cubicBezTo>
                    <a:cubicBezTo>
                      <a:pt x="7144" y="10555"/>
                      <a:pt x="10555" y="7144"/>
                      <a:pt x="14764" y="7144"/>
                    </a:cubicBezTo>
                    <a:cubicBezTo>
                      <a:pt x="18972" y="7144"/>
                      <a:pt x="22384" y="10555"/>
                      <a:pt x="22384" y="147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F673D180-916B-4C94-804D-3BDF2DC66E76}"/>
                  </a:ext>
                </a:extLst>
              </p:cNvPr>
              <p:cNvSpPr/>
              <p:nvPr/>
            </p:nvSpPr>
            <p:spPr>
              <a:xfrm>
                <a:off x="5948839" y="2976086"/>
                <a:ext cx="28575" cy="28575"/>
              </a:xfrm>
              <a:custGeom>
                <a:avLst/>
                <a:gdLst>
                  <a:gd name="connsiteX0" fmla="*/ 15716 w 28575"/>
                  <a:gd name="connsiteY0" fmla="*/ 24289 h 28575"/>
                  <a:gd name="connsiteX1" fmla="*/ 24289 w 28575"/>
                  <a:gd name="connsiteY1" fmla="*/ 15716 h 28575"/>
                  <a:gd name="connsiteX2" fmla="*/ 15716 w 28575"/>
                  <a:gd name="connsiteY2" fmla="*/ 7144 h 28575"/>
                  <a:gd name="connsiteX3" fmla="*/ 7144 w 28575"/>
                  <a:gd name="connsiteY3" fmla="*/ 15716 h 28575"/>
                  <a:gd name="connsiteX4" fmla="*/ 15716 w 28575"/>
                  <a:gd name="connsiteY4" fmla="*/ 24289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5716" y="24289"/>
                    </a:moveTo>
                    <a:cubicBezTo>
                      <a:pt x="20479" y="24289"/>
                      <a:pt x="24289" y="20479"/>
                      <a:pt x="24289" y="15716"/>
                    </a:cubicBezTo>
                    <a:cubicBezTo>
                      <a:pt x="24289" y="10954"/>
                      <a:pt x="20479" y="7144"/>
                      <a:pt x="15716" y="7144"/>
                    </a:cubicBezTo>
                    <a:cubicBezTo>
                      <a:pt x="10954" y="7144"/>
                      <a:pt x="7144" y="10954"/>
                      <a:pt x="7144" y="15716"/>
                    </a:cubicBezTo>
                    <a:cubicBezTo>
                      <a:pt x="8096" y="20479"/>
                      <a:pt x="11906" y="24289"/>
                      <a:pt x="15716" y="2428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3BB06668-C6A6-4504-A334-1F8600BBBD9A}"/>
                  </a:ext>
                </a:extLst>
              </p:cNvPr>
              <p:cNvSpPr/>
              <p:nvPr/>
            </p:nvSpPr>
            <p:spPr>
              <a:xfrm>
                <a:off x="5656094" y="3041809"/>
                <a:ext cx="95250" cy="114300"/>
              </a:xfrm>
              <a:custGeom>
                <a:avLst/>
                <a:gdLst>
                  <a:gd name="connsiteX0" fmla="*/ 20806 w 95250"/>
                  <a:gd name="connsiteY0" fmla="*/ 90964 h 114300"/>
                  <a:gd name="connsiteX1" fmla="*/ 27474 w 95250"/>
                  <a:gd name="connsiteY1" fmla="*/ 89059 h 114300"/>
                  <a:gd name="connsiteX2" fmla="*/ 57954 w 95250"/>
                  <a:gd name="connsiteY2" fmla="*/ 108109 h 114300"/>
                  <a:gd name="connsiteX3" fmla="*/ 92244 w 95250"/>
                  <a:gd name="connsiteY3" fmla="*/ 73819 h 114300"/>
                  <a:gd name="connsiteX4" fmla="*/ 63669 w 95250"/>
                  <a:gd name="connsiteY4" fmla="*/ 40481 h 114300"/>
                  <a:gd name="connsiteX5" fmla="*/ 64621 w 95250"/>
                  <a:gd name="connsiteY5" fmla="*/ 33814 h 114300"/>
                  <a:gd name="connsiteX6" fmla="*/ 37951 w 95250"/>
                  <a:gd name="connsiteY6" fmla="*/ 7144 h 114300"/>
                  <a:gd name="connsiteX7" fmla="*/ 11281 w 95250"/>
                  <a:gd name="connsiteY7" fmla="*/ 33814 h 114300"/>
                  <a:gd name="connsiteX8" fmla="*/ 28426 w 95250"/>
                  <a:gd name="connsiteY8" fmla="*/ 58579 h 114300"/>
                  <a:gd name="connsiteX9" fmla="*/ 27474 w 95250"/>
                  <a:gd name="connsiteY9" fmla="*/ 61436 h 114300"/>
                  <a:gd name="connsiteX10" fmla="*/ 22711 w 95250"/>
                  <a:gd name="connsiteY10" fmla="*/ 60484 h 114300"/>
                  <a:gd name="connsiteX11" fmla="*/ 7471 w 95250"/>
                  <a:gd name="connsiteY11" fmla="*/ 75724 h 114300"/>
                  <a:gd name="connsiteX12" fmla="*/ 20806 w 95250"/>
                  <a:gd name="connsiteY12" fmla="*/ 90964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5250" h="114300">
                    <a:moveTo>
                      <a:pt x="20806" y="90964"/>
                    </a:moveTo>
                    <a:cubicBezTo>
                      <a:pt x="22711" y="90964"/>
                      <a:pt x="25569" y="90011"/>
                      <a:pt x="27474" y="89059"/>
                    </a:cubicBezTo>
                    <a:cubicBezTo>
                      <a:pt x="33189" y="100489"/>
                      <a:pt x="44619" y="108109"/>
                      <a:pt x="57954" y="108109"/>
                    </a:cubicBezTo>
                    <a:cubicBezTo>
                      <a:pt x="77004" y="108109"/>
                      <a:pt x="92244" y="92869"/>
                      <a:pt x="92244" y="73819"/>
                    </a:cubicBezTo>
                    <a:cubicBezTo>
                      <a:pt x="92244" y="56674"/>
                      <a:pt x="79861" y="43339"/>
                      <a:pt x="63669" y="40481"/>
                    </a:cubicBezTo>
                    <a:cubicBezTo>
                      <a:pt x="64621" y="38576"/>
                      <a:pt x="64621" y="36671"/>
                      <a:pt x="64621" y="33814"/>
                    </a:cubicBezTo>
                    <a:cubicBezTo>
                      <a:pt x="64621" y="18574"/>
                      <a:pt x="52239" y="7144"/>
                      <a:pt x="37951" y="7144"/>
                    </a:cubicBezTo>
                    <a:cubicBezTo>
                      <a:pt x="22711" y="7144"/>
                      <a:pt x="11281" y="19526"/>
                      <a:pt x="11281" y="33814"/>
                    </a:cubicBezTo>
                    <a:cubicBezTo>
                      <a:pt x="11281" y="45244"/>
                      <a:pt x="17949" y="54769"/>
                      <a:pt x="28426" y="58579"/>
                    </a:cubicBezTo>
                    <a:cubicBezTo>
                      <a:pt x="28426" y="59531"/>
                      <a:pt x="27474" y="60484"/>
                      <a:pt x="27474" y="61436"/>
                    </a:cubicBezTo>
                    <a:cubicBezTo>
                      <a:pt x="25569" y="60484"/>
                      <a:pt x="24616" y="60484"/>
                      <a:pt x="22711" y="60484"/>
                    </a:cubicBezTo>
                    <a:cubicBezTo>
                      <a:pt x="14139" y="60484"/>
                      <a:pt x="7471" y="67151"/>
                      <a:pt x="7471" y="75724"/>
                    </a:cubicBezTo>
                    <a:cubicBezTo>
                      <a:pt x="5566" y="84296"/>
                      <a:pt x="12234" y="90964"/>
                      <a:pt x="20806" y="909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2C22D822-DD0F-4A30-9B52-2EF5F951B167}"/>
                  </a:ext>
                </a:extLst>
              </p:cNvPr>
              <p:cNvSpPr/>
              <p:nvPr/>
            </p:nvSpPr>
            <p:spPr>
              <a:xfrm>
                <a:off x="5755481" y="4182904"/>
                <a:ext cx="57150" cy="57150"/>
              </a:xfrm>
              <a:custGeom>
                <a:avLst/>
                <a:gdLst>
                  <a:gd name="connsiteX0" fmla="*/ 31909 w 57150"/>
                  <a:gd name="connsiteY0" fmla="*/ 7144 h 57150"/>
                  <a:gd name="connsiteX1" fmla="*/ 7144 w 57150"/>
                  <a:gd name="connsiteY1" fmla="*/ 31909 h 57150"/>
                  <a:gd name="connsiteX2" fmla="*/ 31909 w 57150"/>
                  <a:gd name="connsiteY2" fmla="*/ 56674 h 57150"/>
                  <a:gd name="connsiteX3" fmla="*/ 56674 w 57150"/>
                  <a:gd name="connsiteY3" fmla="*/ 31909 h 57150"/>
                  <a:gd name="connsiteX4" fmla="*/ 31909 w 57150"/>
                  <a:gd name="connsiteY4" fmla="*/ 7144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31909" y="7144"/>
                    </a:moveTo>
                    <a:cubicBezTo>
                      <a:pt x="18574" y="7144"/>
                      <a:pt x="7144" y="18574"/>
                      <a:pt x="7144" y="31909"/>
                    </a:cubicBezTo>
                    <a:cubicBezTo>
                      <a:pt x="7144" y="45244"/>
                      <a:pt x="18574" y="56674"/>
                      <a:pt x="31909" y="56674"/>
                    </a:cubicBezTo>
                    <a:cubicBezTo>
                      <a:pt x="45244" y="56674"/>
                      <a:pt x="56674" y="45244"/>
                      <a:pt x="56674" y="31909"/>
                    </a:cubicBezTo>
                    <a:cubicBezTo>
                      <a:pt x="56674" y="17621"/>
                      <a:pt x="45244" y="7144"/>
                      <a:pt x="3190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3F117634-8D28-4F9A-8C99-E6DB3CDCE3F2}"/>
                  </a:ext>
                </a:extLst>
              </p:cNvPr>
              <p:cNvSpPr/>
              <p:nvPr/>
            </p:nvSpPr>
            <p:spPr>
              <a:xfrm>
                <a:off x="6033611" y="3938111"/>
                <a:ext cx="28575" cy="28575"/>
              </a:xfrm>
              <a:custGeom>
                <a:avLst/>
                <a:gdLst>
                  <a:gd name="connsiteX0" fmla="*/ 22384 w 28575"/>
                  <a:gd name="connsiteY0" fmla="*/ 14764 h 28575"/>
                  <a:gd name="connsiteX1" fmla="*/ 14764 w 28575"/>
                  <a:gd name="connsiteY1" fmla="*/ 7144 h 28575"/>
                  <a:gd name="connsiteX2" fmla="*/ 7144 w 28575"/>
                  <a:gd name="connsiteY2" fmla="*/ 14764 h 28575"/>
                  <a:gd name="connsiteX3" fmla="*/ 14764 w 28575"/>
                  <a:gd name="connsiteY3" fmla="*/ 22384 h 28575"/>
                  <a:gd name="connsiteX4" fmla="*/ 22384 w 28575"/>
                  <a:gd name="connsiteY4" fmla="*/ 1476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2384" y="14764"/>
                    </a:moveTo>
                    <a:cubicBezTo>
                      <a:pt x="22384" y="10001"/>
                      <a:pt x="18574" y="7144"/>
                      <a:pt x="14764" y="7144"/>
                    </a:cubicBezTo>
                    <a:cubicBezTo>
                      <a:pt x="10954" y="7144"/>
                      <a:pt x="7144" y="10954"/>
                      <a:pt x="7144" y="14764"/>
                    </a:cubicBezTo>
                    <a:cubicBezTo>
                      <a:pt x="7144" y="18574"/>
                      <a:pt x="10954" y="22384"/>
                      <a:pt x="14764" y="22384"/>
                    </a:cubicBezTo>
                    <a:cubicBezTo>
                      <a:pt x="18574" y="22384"/>
                      <a:pt x="22384" y="19526"/>
                      <a:pt x="22384" y="147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7CF1EF79-C1F1-4C9E-B817-4B83E5566348}"/>
                  </a:ext>
                </a:extLst>
              </p:cNvPr>
              <p:cNvSpPr/>
              <p:nvPr/>
            </p:nvSpPr>
            <p:spPr>
              <a:xfrm>
                <a:off x="5585936" y="3662839"/>
                <a:ext cx="38100" cy="38100"/>
              </a:xfrm>
              <a:custGeom>
                <a:avLst/>
                <a:gdLst>
                  <a:gd name="connsiteX0" fmla="*/ 37624 w 38100"/>
                  <a:gd name="connsiteY0" fmla="*/ 22384 h 38100"/>
                  <a:gd name="connsiteX1" fmla="*/ 22384 w 38100"/>
                  <a:gd name="connsiteY1" fmla="*/ 7144 h 38100"/>
                  <a:gd name="connsiteX2" fmla="*/ 7144 w 38100"/>
                  <a:gd name="connsiteY2" fmla="*/ 22384 h 38100"/>
                  <a:gd name="connsiteX3" fmla="*/ 22384 w 38100"/>
                  <a:gd name="connsiteY3" fmla="*/ 37624 h 38100"/>
                  <a:gd name="connsiteX4" fmla="*/ 37624 w 38100"/>
                  <a:gd name="connsiteY4" fmla="*/ 2238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7624" y="22384"/>
                    </a:moveTo>
                    <a:cubicBezTo>
                      <a:pt x="37624" y="13811"/>
                      <a:pt x="30956" y="7144"/>
                      <a:pt x="22384" y="7144"/>
                    </a:cubicBezTo>
                    <a:cubicBezTo>
                      <a:pt x="13811" y="7144"/>
                      <a:pt x="7144" y="13811"/>
                      <a:pt x="7144" y="22384"/>
                    </a:cubicBezTo>
                    <a:cubicBezTo>
                      <a:pt x="7144" y="30956"/>
                      <a:pt x="13811" y="37624"/>
                      <a:pt x="22384" y="37624"/>
                    </a:cubicBezTo>
                    <a:cubicBezTo>
                      <a:pt x="30956" y="37624"/>
                      <a:pt x="37624" y="30956"/>
                      <a:pt x="3762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BA87A73F-8794-4D1B-B1DE-0FC9D3997F72}"/>
                  </a:ext>
                </a:extLst>
              </p:cNvPr>
              <p:cNvSpPr/>
              <p:nvPr/>
            </p:nvSpPr>
            <p:spPr>
              <a:xfrm>
                <a:off x="5774531" y="3054191"/>
                <a:ext cx="28575" cy="28575"/>
              </a:xfrm>
              <a:custGeom>
                <a:avLst/>
                <a:gdLst>
                  <a:gd name="connsiteX0" fmla="*/ 28099 w 28575"/>
                  <a:gd name="connsiteY0" fmla="*/ 17621 h 28575"/>
                  <a:gd name="connsiteX1" fmla="*/ 17621 w 28575"/>
                  <a:gd name="connsiteY1" fmla="*/ 28099 h 28575"/>
                  <a:gd name="connsiteX2" fmla="*/ 7144 w 28575"/>
                  <a:gd name="connsiteY2" fmla="*/ 17621 h 28575"/>
                  <a:gd name="connsiteX3" fmla="*/ 17621 w 28575"/>
                  <a:gd name="connsiteY3" fmla="*/ 7144 h 28575"/>
                  <a:gd name="connsiteX4" fmla="*/ 28099 w 28575"/>
                  <a:gd name="connsiteY4" fmla="*/ 17621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8099" y="17621"/>
                    </a:moveTo>
                    <a:cubicBezTo>
                      <a:pt x="28099" y="23408"/>
                      <a:pt x="23408" y="28099"/>
                      <a:pt x="17621" y="28099"/>
                    </a:cubicBezTo>
                    <a:cubicBezTo>
                      <a:pt x="11835" y="28099"/>
                      <a:pt x="7144" y="23408"/>
                      <a:pt x="7144" y="17621"/>
                    </a:cubicBezTo>
                    <a:cubicBezTo>
                      <a:pt x="7144" y="11835"/>
                      <a:pt x="11835" y="7144"/>
                      <a:pt x="17621" y="7144"/>
                    </a:cubicBezTo>
                    <a:cubicBezTo>
                      <a:pt x="23408" y="7144"/>
                      <a:pt x="28099" y="11835"/>
                      <a:pt x="28099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1B6F76E0-A219-40BE-9F3C-E2EF46CF5F37}"/>
                  </a:ext>
                </a:extLst>
              </p:cNvPr>
              <p:cNvSpPr/>
              <p:nvPr/>
            </p:nvSpPr>
            <p:spPr>
              <a:xfrm>
                <a:off x="5801201" y="2997041"/>
                <a:ext cx="28575" cy="28575"/>
              </a:xfrm>
              <a:custGeom>
                <a:avLst/>
                <a:gdLst>
                  <a:gd name="connsiteX0" fmla="*/ 24289 w 28575"/>
                  <a:gd name="connsiteY0" fmla="*/ 15716 h 28575"/>
                  <a:gd name="connsiteX1" fmla="*/ 15716 w 28575"/>
                  <a:gd name="connsiteY1" fmla="*/ 24289 h 28575"/>
                  <a:gd name="connsiteX2" fmla="*/ 7144 w 28575"/>
                  <a:gd name="connsiteY2" fmla="*/ 15716 h 28575"/>
                  <a:gd name="connsiteX3" fmla="*/ 15716 w 28575"/>
                  <a:gd name="connsiteY3" fmla="*/ 7144 h 28575"/>
                  <a:gd name="connsiteX4" fmla="*/ 24289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4289" y="15716"/>
                    </a:moveTo>
                    <a:cubicBezTo>
                      <a:pt x="24289" y="20451"/>
                      <a:pt x="20451" y="24289"/>
                      <a:pt x="15716" y="24289"/>
                    </a:cubicBezTo>
                    <a:cubicBezTo>
                      <a:pt x="10982" y="24289"/>
                      <a:pt x="7144" y="20451"/>
                      <a:pt x="7144" y="15716"/>
                    </a:cubicBezTo>
                    <a:cubicBezTo>
                      <a:pt x="7144" y="10982"/>
                      <a:pt x="10982" y="7144"/>
                      <a:pt x="15716" y="7144"/>
                    </a:cubicBezTo>
                    <a:cubicBezTo>
                      <a:pt x="20451" y="7144"/>
                      <a:pt x="24289" y="10982"/>
                      <a:pt x="24289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F522727F-DEAA-42C5-9298-F8647CCD3D1A}"/>
                  </a:ext>
                </a:extLst>
              </p:cNvPr>
              <p:cNvSpPr/>
              <p:nvPr/>
            </p:nvSpPr>
            <p:spPr>
              <a:xfrm>
                <a:off x="5444966" y="3704749"/>
                <a:ext cx="85725" cy="85725"/>
              </a:xfrm>
              <a:custGeom>
                <a:avLst/>
                <a:gdLst>
                  <a:gd name="connsiteX0" fmla="*/ 81439 w 85725"/>
                  <a:gd name="connsiteY0" fmla="*/ 44291 h 85725"/>
                  <a:gd name="connsiteX1" fmla="*/ 44291 w 85725"/>
                  <a:gd name="connsiteY1" fmla="*/ 81439 h 85725"/>
                  <a:gd name="connsiteX2" fmla="*/ 7144 w 85725"/>
                  <a:gd name="connsiteY2" fmla="*/ 44291 h 85725"/>
                  <a:gd name="connsiteX3" fmla="*/ 44291 w 85725"/>
                  <a:gd name="connsiteY3" fmla="*/ 7144 h 85725"/>
                  <a:gd name="connsiteX4" fmla="*/ 81439 w 85725"/>
                  <a:gd name="connsiteY4" fmla="*/ 44291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25" h="85725">
                    <a:moveTo>
                      <a:pt x="81439" y="44291"/>
                    </a:moveTo>
                    <a:cubicBezTo>
                      <a:pt x="81439" y="64807"/>
                      <a:pt x="64807" y="81439"/>
                      <a:pt x="44291" y="81439"/>
                    </a:cubicBezTo>
                    <a:cubicBezTo>
                      <a:pt x="23775" y="81439"/>
                      <a:pt x="7144" y="64807"/>
                      <a:pt x="7144" y="44291"/>
                    </a:cubicBezTo>
                    <a:cubicBezTo>
                      <a:pt x="7144" y="23775"/>
                      <a:pt x="23775" y="7144"/>
                      <a:pt x="44291" y="7144"/>
                    </a:cubicBezTo>
                    <a:cubicBezTo>
                      <a:pt x="64807" y="7144"/>
                      <a:pt x="81439" y="23775"/>
                      <a:pt x="81439" y="4429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416560F2-5B68-4BA8-9304-5C2848880CEE}"/>
                  </a:ext>
                </a:extLst>
              </p:cNvPr>
              <p:cNvSpPr/>
              <p:nvPr/>
            </p:nvSpPr>
            <p:spPr>
              <a:xfrm>
                <a:off x="5544979" y="3427571"/>
                <a:ext cx="85725" cy="95250"/>
              </a:xfrm>
              <a:custGeom>
                <a:avLst/>
                <a:gdLst>
                  <a:gd name="connsiteX0" fmla="*/ 58579 w 85725"/>
                  <a:gd name="connsiteY0" fmla="*/ 39529 h 95250"/>
                  <a:gd name="connsiteX1" fmla="*/ 59531 w 85725"/>
                  <a:gd name="connsiteY1" fmla="*/ 32861 h 95250"/>
                  <a:gd name="connsiteX2" fmla="*/ 39529 w 85725"/>
                  <a:gd name="connsiteY2" fmla="*/ 12859 h 95250"/>
                  <a:gd name="connsiteX3" fmla="*/ 38576 w 85725"/>
                  <a:gd name="connsiteY3" fmla="*/ 12859 h 95250"/>
                  <a:gd name="connsiteX4" fmla="*/ 25241 w 85725"/>
                  <a:gd name="connsiteY4" fmla="*/ 7144 h 95250"/>
                  <a:gd name="connsiteX5" fmla="*/ 7144 w 85725"/>
                  <a:gd name="connsiteY5" fmla="*/ 25241 h 95250"/>
                  <a:gd name="connsiteX6" fmla="*/ 22384 w 85725"/>
                  <a:gd name="connsiteY6" fmla="*/ 43339 h 95250"/>
                  <a:gd name="connsiteX7" fmla="*/ 34766 w 85725"/>
                  <a:gd name="connsiteY7" fmla="*/ 52864 h 95250"/>
                  <a:gd name="connsiteX8" fmla="*/ 30004 w 85725"/>
                  <a:gd name="connsiteY8" fmla="*/ 68104 h 95250"/>
                  <a:gd name="connsiteX9" fmla="*/ 58579 w 85725"/>
                  <a:gd name="connsiteY9" fmla="*/ 96679 h 95250"/>
                  <a:gd name="connsiteX10" fmla="*/ 87154 w 85725"/>
                  <a:gd name="connsiteY10" fmla="*/ 68104 h 95250"/>
                  <a:gd name="connsiteX11" fmla="*/ 58579 w 85725"/>
                  <a:gd name="connsiteY11" fmla="*/ 39529 h 95250"/>
                  <a:gd name="connsiteX12" fmla="*/ 58579 w 85725"/>
                  <a:gd name="connsiteY12" fmla="*/ 39529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5725" h="95250">
                    <a:moveTo>
                      <a:pt x="58579" y="39529"/>
                    </a:moveTo>
                    <a:cubicBezTo>
                      <a:pt x="59531" y="37624"/>
                      <a:pt x="59531" y="35719"/>
                      <a:pt x="59531" y="32861"/>
                    </a:cubicBezTo>
                    <a:cubicBezTo>
                      <a:pt x="59531" y="21431"/>
                      <a:pt x="50006" y="12859"/>
                      <a:pt x="39529" y="12859"/>
                    </a:cubicBezTo>
                    <a:cubicBezTo>
                      <a:pt x="39529" y="12859"/>
                      <a:pt x="38576" y="12859"/>
                      <a:pt x="38576" y="12859"/>
                    </a:cubicBezTo>
                    <a:cubicBezTo>
                      <a:pt x="34766" y="9049"/>
                      <a:pt x="30956" y="7144"/>
                      <a:pt x="25241" y="7144"/>
                    </a:cubicBezTo>
                    <a:cubicBezTo>
                      <a:pt x="14764" y="7144"/>
                      <a:pt x="7144" y="15716"/>
                      <a:pt x="7144" y="25241"/>
                    </a:cubicBezTo>
                    <a:cubicBezTo>
                      <a:pt x="7144" y="33814"/>
                      <a:pt x="13811" y="41434"/>
                      <a:pt x="22384" y="43339"/>
                    </a:cubicBezTo>
                    <a:cubicBezTo>
                      <a:pt x="25241" y="48101"/>
                      <a:pt x="30004" y="50959"/>
                      <a:pt x="34766" y="52864"/>
                    </a:cubicBezTo>
                    <a:cubicBezTo>
                      <a:pt x="31909" y="57626"/>
                      <a:pt x="30004" y="62389"/>
                      <a:pt x="30004" y="68104"/>
                    </a:cubicBezTo>
                    <a:cubicBezTo>
                      <a:pt x="30004" y="84296"/>
                      <a:pt x="43339" y="96679"/>
                      <a:pt x="58579" y="96679"/>
                    </a:cubicBezTo>
                    <a:cubicBezTo>
                      <a:pt x="74771" y="96679"/>
                      <a:pt x="87154" y="83344"/>
                      <a:pt x="87154" y="68104"/>
                    </a:cubicBezTo>
                    <a:cubicBezTo>
                      <a:pt x="88106" y="52864"/>
                      <a:pt x="74771" y="39529"/>
                      <a:pt x="58579" y="39529"/>
                    </a:cubicBezTo>
                    <a:cubicBezTo>
                      <a:pt x="58579" y="39529"/>
                      <a:pt x="58579" y="39529"/>
                      <a:pt x="58579" y="395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C56035D6-08AE-40A6-9556-BDAFAC158CCF}"/>
                  </a:ext>
                </a:extLst>
              </p:cNvPr>
              <p:cNvSpPr/>
              <p:nvPr/>
            </p:nvSpPr>
            <p:spPr>
              <a:xfrm>
                <a:off x="5965031" y="4117181"/>
                <a:ext cx="19050" cy="19050"/>
              </a:xfrm>
              <a:custGeom>
                <a:avLst/>
                <a:gdLst>
                  <a:gd name="connsiteX0" fmla="*/ 16669 w 19050"/>
                  <a:gd name="connsiteY0" fmla="*/ 11906 h 19050"/>
                  <a:gd name="connsiteX1" fmla="*/ 11906 w 19050"/>
                  <a:gd name="connsiteY1" fmla="*/ 7144 h 19050"/>
                  <a:gd name="connsiteX2" fmla="*/ 7144 w 19050"/>
                  <a:gd name="connsiteY2" fmla="*/ 11906 h 19050"/>
                  <a:gd name="connsiteX3" fmla="*/ 11906 w 19050"/>
                  <a:gd name="connsiteY3" fmla="*/ 16669 h 19050"/>
                  <a:gd name="connsiteX4" fmla="*/ 16669 w 19050"/>
                  <a:gd name="connsiteY4" fmla="*/ 11906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6669" y="11906"/>
                    </a:moveTo>
                    <a:cubicBezTo>
                      <a:pt x="16669" y="9049"/>
                      <a:pt x="14764" y="7144"/>
                      <a:pt x="11906" y="7144"/>
                    </a:cubicBezTo>
                    <a:cubicBezTo>
                      <a:pt x="9049" y="7144"/>
                      <a:pt x="7144" y="9049"/>
                      <a:pt x="7144" y="11906"/>
                    </a:cubicBezTo>
                    <a:cubicBezTo>
                      <a:pt x="7144" y="14764"/>
                      <a:pt x="9049" y="16669"/>
                      <a:pt x="11906" y="16669"/>
                    </a:cubicBezTo>
                    <a:cubicBezTo>
                      <a:pt x="14764" y="16669"/>
                      <a:pt x="16669" y="14764"/>
                      <a:pt x="16669" y="1190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937CD0DD-28C7-40E5-A0A8-613AC3E2AFA9}"/>
                  </a:ext>
                </a:extLst>
              </p:cNvPr>
              <p:cNvSpPr/>
              <p:nvPr/>
            </p:nvSpPr>
            <p:spPr>
              <a:xfrm>
                <a:off x="5866924" y="3722846"/>
                <a:ext cx="76200" cy="76200"/>
              </a:xfrm>
              <a:custGeom>
                <a:avLst/>
                <a:gdLst>
                  <a:gd name="connsiteX0" fmla="*/ 65246 w 76200"/>
                  <a:gd name="connsiteY0" fmla="*/ 75724 h 76200"/>
                  <a:gd name="connsiteX1" fmla="*/ 75724 w 76200"/>
                  <a:gd name="connsiteY1" fmla="*/ 65246 h 76200"/>
                  <a:gd name="connsiteX2" fmla="*/ 65246 w 76200"/>
                  <a:gd name="connsiteY2" fmla="*/ 54769 h 76200"/>
                  <a:gd name="connsiteX3" fmla="*/ 62389 w 76200"/>
                  <a:gd name="connsiteY3" fmla="*/ 55721 h 76200"/>
                  <a:gd name="connsiteX4" fmla="*/ 68104 w 76200"/>
                  <a:gd name="connsiteY4" fmla="*/ 42386 h 76200"/>
                  <a:gd name="connsiteX5" fmla="*/ 50006 w 76200"/>
                  <a:gd name="connsiteY5" fmla="*/ 24289 h 76200"/>
                  <a:gd name="connsiteX6" fmla="*/ 42386 w 76200"/>
                  <a:gd name="connsiteY6" fmla="*/ 26194 h 76200"/>
                  <a:gd name="connsiteX7" fmla="*/ 30956 w 76200"/>
                  <a:gd name="connsiteY7" fmla="*/ 16669 h 76200"/>
                  <a:gd name="connsiteX8" fmla="*/ 31909 w 76200"/>
                  <a:gd name="connsiteY8" fmla="*/ 16669 h 76200"/>
                  <a:gd name="connsiteX9" fmla="*/ 36671 w 76200"/>
                  <a:gd name="connsiteY9" fmla="*/ 11906 h 76200"/>
                  <a:gd name="connsiteX10" fmla="*/ 31909 w 76200"/>
                  <a:gd name="connsiteY10" fmla="*/ 7144 h 76200"/>
                  <a:gd name="connsiteX11" fmla="*/ 27146 w 76200"/>
                  <a:gd name="connsiteY11" fmla="*/ 11906 h 76200"/>
                  <a:gd name="connsiteX12" fmla="*/ 30004 w 76200"/>
                  <a:gd name="connsiteY12" fmla="*/ 16669 h 76200"/>
                  <a:gd name="connsiteX13" fmla="*/ 26194 w 76200"/>
                  <a:gd name="connsiteY13" fmla="*/ 15716 h 76200"/>
                  <a:gd name="connsiteX14" fmla="*/ 7144 w 76200"/>
                  <a:gd name="connsiteY14" fmla="*/ 34766 h 76200"/>
                  <a:gd name="connsiteX15" fmla="*/ 26194 w 76200"/>
                  <a:gd name="connsiteY15" fmla="*/ 53816 h 76200"/>
                  <a:gd name="connsiteX16" fmla="*/ 35719 w 76200"/>
                  <a:gd name="connsiteY16" fmla="*/ 50959 h 76200"/>
                  <a:gd name="connsiteX17" fmla="*/ 50959 w 76200"/>
                  <a:gd name="connsiteY17" fmla="*/ 59531 h 76200"/>
                  <a:gd name="connsiteX18" fmla="*/ 57626 w 76200"/>
                  <a:gd name="connsiteY18" fmla="*/ 58579 h 76200"/>
                  <a:gd name="connsiteX19" fmla="*/ 54769 w 76200"/>
                  <a:gd name="connsiteY19" fmla="*/ 65246 h 76200"/>
                  <a:gd name="connsiteX20" fmla="*/ 65246 w 76200"/>
                  <a:gd name="connsiteY20" fmla="*/ 7572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76200" h="76200">
                    <a:moveTo>
                      <a:pt x="65246" y="75724"/>
                    </a:moveTo>
                    <a:cubicBezTo>
                      <a:pt x="70961" y="75724"/>
                      <a:pt x="75724" y="70961"/>
                      <a:pt x="75724" y="65246"/>
                    </a:cubicBezTo>
                    <a:cubicBezTo>
                      <a:pt x="75724" y="59531"/>
                      <a:pt x="70961" y="54769"/>
                      <a:pt x="65246" y="54769"/>
                    </a:cubicBezTo>
                    <a:cubicBezTo>
                      <a:pt x="64294" y="54769"/>
                      <a:pt x="63341" y="54769"/>
                      <a:pt x="62389" y="55721"/>
                    </a:cubicBezTo>
                    <a:cubicBezTo>
                      <a:pt x="66199" y="52864"/>
                      <a:pt x="68104" y="48101"/>
                      <a:pt x="68104" y="42386"/>
                    </a:cubicBezTo>
                    <a:cubicBezTo>
                      <a:pt x="68104" y="32861"/>
                      <a:pt x="60484" y="24289"/>
                      <a:pt x="50006" y="24289"/>
                    </a:cubicBezTo>
                    <a:cubicBezTo>
                      <a:pt x="47149" y="24289"/>
                      <a:pt x="44291" y="25241"/>
                      <a:pt x="42386" y="26194"/>
                    </a:cubicBezTo>
                    <a:cubicBezTo>
                      <a:pt x="39529" y="21431"/>
                      <a:pt x="35719" y="18574"/>
                      <a:pt x="30956" y="16669"/>
                    </a:cubicBezTo>
                    <a:cubicBezTo>
                      <a:pt x="30956" y="16669"/>
                      <a:pt x="31909" y="16669"/>
                      <a:pt x="31909" y="16669"/>
                    </a:cubicBezTo>
                    <a:cubicBezTo>
                      <a:pt x="34766" y="16669"/>
                      <a:pt x="36671" y="14764"/>
                      <a:pt x="36671" y="11906"/>
                    </a:cubicBezTo>
                    <a:cubicBezTo>
                      <a:pt x="36671" y="9049"/>
                      <a:pt x="34766" y="7144"/>
                      <a:pt x="31909" y="7144"/>
                    </a:cubicBezTo>
                    <a:cubicBezTo>
                      <a:pt x="29051" y="7144"/>
                      <a:pt x="27146" y="9049"/>
                      <a:pt x="27146" y="11906"/>
                    </a:cubicBezTo>
                    <a:cubicBezTo>
                      <a:pt x="27146" y="13811"/>
                      <a:pt x="28099" y="15716"/>
                      <a:pt x="30004" y="16669"/>
                    </a:cubicBezTo>
                    <a:cubicBezTo>
                      <a:pt x="29051" y="16669"/>
                      <a:pt x="27146" y="15716"/>
                      <a:pt x="26194" y="15716"/>
                    </a:cubicBezTo>
                    <a:cubicBezTo>
                      <a:pt x="15716" y="15716"/>
                      <a:pt x="7144" y="24289"/>
                      <a:pt x="7144" y="34766"/>
                    </a:cubicBezTo>
                    <a:cubicBezTo>
                      <a:pt x="7144" y="45244"/>
                      <a:pt x="15716" y="53816"/>
                      <a:pt x="26194" y="53816"/>
                    </a:cubicBezTo>
                    <a:cubicBezTo>
                      <a:pt x="29051" y="53816"/>
                      <a:pt x="32861" y="52864"/>
                      <a:pt x="35719" y="50959"/>
                    </a:cubicBezTo>
                    <a:cubicBezTo>
                      <a:pt x="38576" y="55721"/>
                      <a:pt x="44291" y="59531"/>
                      <a:pt x="50959" y="59531"/>
                    </a:cubicBezTo>
                    <a:cubicBezTo>
                      <a:pt x="52864" y="59531"/>
                      <a:pt x="55721" y="58579"/>
                      <a:pt x="57626" y="58579"/>
                    </a:cubicBezTo>
                    <a:cubicBezTo>
                      <a:pt x="55721" y="60484"/>
                      <a:pt x="54769" y="62389"/>
                      <a:pt x="54769" y="65246"/>
                    </a:cubicBezTo>
                    <a:cubicBezTo>
                      <a:pt x="54769" y="70961"/>
                      <a:pt x="59531" y="75724"/>
                      <a:pt x="65246" y="7572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B26C7D56-3578-4C1B-B092-89643210F859}"/>
                  </a:ext>
                </a:extLst>
              </p:cNvPr>
              <p:cNvSpPr/>
              <p:nvPr/>
            </p:nvSpPr>
            <p:spPr>
              <a:xfrm>
                <a:off x="6027896" y="2811304"/>
                <a:ext cx="95250" cy="85725"/>
              </a:xfrm>
              <a:custGeom>
                <a:avLst/>
                <a:gdLst>
                  <a:gd name="connsiteX0" fmla="*/ 27146 w 95250"/>
                  <a:gd name="connsiteY0" fmla="*/ 7144 h 85725"/>
                  <a:gd name="connsiteX1" fmla="*/ 7144 w 95250"/>
                  <a:gd name="connsiteY1" fmla="*/ 27146 h 85725"/>
                  <a:gd name="connsiteX2" fmla="*/ 16669 w 95250"/>
                  <a:gd name="connsiteY2" fmla="*/ 44291 h 85725"/>
                  <a:gd name="connsiteX3" fmla="*/ 15716 w 95250"/>
                  <a:gd name="connsiteY3" fmla="*/ 49054 h 85725"/>
                  <a:gd name="connsiteX4" fmla="*/ 32861 w 95250"/>
                  <a:gd name="connsiteY4" fmla="*/ 66199 h 85725"/>
                  <a:gd name="connsiteX5" fmla="*/ 42386 w 95250"/>
                  <a:gd name="connsiteY5" fmla="*/ 63341 h 85725"/>
                  <a:gd name="connsiteX6" fmla="*/ 66199 w 95250"/>
                  <a:gd name="connsiteY6" fmla="*/ 84296 h 85725"/>
                  <a:gd name="connsiteX7" fmla="*/ 90964 w 95250"/>
                  <a:gd name="connsiteY7" fmla="*/ 59531 h 85725"/>
                  <a:gd name="connsiteX8" fmla="*/ 66199 w 95250"/>
                  <a:gd name="connsiteY8" fmla="*/ 34766 h 85725"/>
                  <a:gd name="connsiteX9" fmla="*/ 49054 w 95250"/>
                  <a:gd name="connsiteY9" fmla="*/ 41434 h 85725"/>
                  <a:gd name="connsiteX10" fmla="*/ 45244 w 95250"/>
                  <a:gd name="connsiteY10" fmla="*/ 34766 h 85725"/>
                  <a:gd name="connsiteX11" fmla="*/ 47149 w 95250"/>
                  <a:gd name="connsiteY11" fmla="*/ 25241 h 85725"/>
                  <a:gd name="connsiteX12" fmla="*/ 27146 w 95250"/>
                  <a:gd name="connsiteY12" fmla="*/ 7144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5250" h="85725">
                    <a:moveTo>
                      <a:pt x="27146" y="7144"/>
                    </a:moveTo>
                    <a:cubicBezTo>
                      <a:pt x="15716" y="7144"/>
                      <a:pt x="7144" y="15716"/>
                      <a:pt x="7144" y="27146"/>
                    </a:cubicBezTo>
                    <a:cubicBezTo>
                      <a:pt x="7144" y="33814"/>
                      <a:pt x="10954" y="40481"/>
                      <a:pt x="16669" y="44291"/>
                    </a:cubicBezTo>
                    <a:cubicBezTo>
                      <a:pt x="15716" y="46196"/>
                      <a:pt x="15716" y="47149"/>
                      <a:pt x="15716" y="49054"/>
                    </a:cubicBezTo>
                    <a:cubicBezTo>
                      <a:pt x="15716" y="58579"/>
                      <a:pt x="23336" y="66199"/>
                      <a:pt x="32861" y="66199"/>
                    </a:cubicBezTo>
                    <a:cubicBezTo>
                      <a:pt x="36671" y="66199"/>
                      <a:pt x="39529" y="65246"/>
                      <a:pt x="42386" y="63341"/>
                    </a:cubicBezTo>
                    <a:cubicBezTo>
                      <a:pt x="44291" y="74771"/>
                      <a:pt x="53816" y="84296"/>
                      <a:pt x="66199" y="84296"/>
                    </a:cubicBezTo>
                    <a:cubicBezTo>
                      <a:pt x="79534" y="84296"/>
                      <a:pt x="90964" y="72866"/>
                      <a:pt x="90964" y="59531"/>
                    </a:cubicBezTo>
                    <a:cubicBezTo>
                      <a:pt x="90964" y="46196"/>
                      <a:pt x="80486" y="34766"/>
                      <a:pt x="66199" y="34766"/>
                    </a:cubicBezTo>
                    <a:cubicBezTo>
                      <a:pt x="59531" y="34766"/>
                      <a:pt x="53816" y="37624"/>
                      <a:pt x="49054" y="41434"/>
                    </a:cubicBezTo>
                    <a:cubicBezTo>
                      <a:pt x="48101" y="38576"/>
                      <a:pt x="46196" y="36671"/>
                      <a:pt x="45244" y="34766"/>
                    </a:cubicBezTo>
                    <a:cubicBezTo>
                      <a:pt x="47149" y="31909"/>
                      <a:pt x="47149" y="29051"/>
                      <a:pt x="47149" y="25241"/>
                    </a:cubicBezTo>
                    <a:cubicBezTo>
                      <a:pt x="47149" y="16669"/>
                      <a:pt x="37624" y="7144"/>
                      <a:pt x="27146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033A1114-4C13-4F2B-8DD1-A5EB52739306}"/>
                  </a:ext>
                </a:extLst>
              </p:cNvPr>
              <p:cNvSpPr/>
              <p:nvPr/>
            </p:nvSpPr>
            <p:spPr>
              <a:xfrm>
                <a:off x="6005989" y="2619851"/>
                <a:ext cx="76200" cy="76200"/>
              </a:xfrm>
              <a:custGeom>
                <a:avLst/>
                <a:gdLst>
                  <a:gd name="connsiteX0" fmla="*/ 42386 w 76200"/>
                  <a:gd name="connsiteY0" fmla="*/ 77629 h 76200"/>
                  <a:gd name="connsiteX1" fmla="*/ 77629 w 76200"/>
                  <a:gd name="connsiteY1" fmla="*/ 42386 h 76200"/>
                  <a:gd name="connsiteX2" fmla="*/ 42386 w 76200"/>
                  <a:gd name="connsiteY2" fmla="*/ 7144 h 76200"/>
                  <a:gd name="connsiteX3" fmla="*/ 7144 w 76200"/>
                  <a:gd name="connsiteY3" fmla="*/ 42386 h 76200"/>
                  <a:gd name="connsiteX4" fmla="*/ 42386 w 76200"/>
                  <a:gd name="connsiteY4" fmla="*/ 77629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200" h="76200">
                    <a:moveTo>
                      <a:pt x="42386" y="77629"/>
                    </a:moveTo>
                    <a:cubicBezTo>
                      <a:pt x="61436" y="77629"/>
                      <a:pt x="77629" y="62389"/>
                      <a:pt x="77629" y="42386"/>
                    </a:cubicBezTo>
                    <a:cubicBezTo>
                      <a:pt x="77629" y="23336"/>
                      <a:pt x="62389" y="7144"/>
                      <a:pt x="42386" y="7144"/>
                    </a:cubicBezTo>
                    <a:cubicBezTo>
                      <a:pt x="23336" y="7144"/>
                      <a:pt x="7144" y="22384"/>
                      <a:pt x="7144" y="42386"/>
                    </a:cubicBezTo>
                    <a:cubicBezTo>
                      <a:pt x="7144" y="62389"/>
                      <a:pt x="23336" y="77629"/>
                      <a:pt x="42386" y="776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4" name="Freeform: Shape 133">
                <a:extLst>
                  <a:ext uri="{FF2B5EF4-FFF2-40B4-BE49-F238E27FC236}">
                    <a16:creationId xmlns:a16="http://schemas.microsoft.com/office/drawing/2014/main" id="{AFA8663A-157C-4059-9152-6761FDF21AEC}"/>
                  </a:ext>
                </a:extLst>
              </p:cNvPr>
              <p:cNvSpPr/>
              <p:nvPr/>
            </p:nvSpPr>
            <p:spPr>
              <a:xfrm>
                <a:off x="5885021" y="3175159"/>
                <a:ext cx="38100" cy="38100"/>
              </a:xfrm>
              <a:custGeom>
                <a:avLst/>
                <a:gdLst>
                  <a:gd name="connsiteX0" fmla="*/ 19526 w 38100"/>
                  <a:gd name="connsiteY0" fmla="*/ 31909 h 38100"/>
                  <a:gd name="connsiteX1" fmla="*/ 31909 w 38100"/>
                  <a:gd name="connsiteY1" fmla="*/ 19526 h 38100"/>
                  <a:gd name="connsiteX2" fmla="*/ 19526 w 38100"/>
                  <a:gd name="connsiteY2" fmla="*/ 7144 h 38100"/>
                  <a:gd name="connsiteX3" fmla="*/ 7144 w 38100"/>
                  <a:gd name="connsiteY3" fmla="*/ 19526 h 38100"/>
                  <a:gd name="connsiteX4" fmla="*/ 19526 w 38100"/>
                  <a:gd name="connsiteY4" fmla="*/ 3190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9526" y="31909"/>
                    </a:moveTo>
                    <a:cubicBezTo>
                      <a:pt x="26194" y="31909"/>
                      <a:pt x="31909" y="26194"/>
                      <a:pt x="31909" y="19526"/>
                    </a:cubicBezTo>
                    <a:cubicBezTo>
                      <a:pt x="31909" y="12859"/>
                      <a:pt x="26194" y="7144"/>
                      <a:pt x="19526" y="7144"/>
                    </a:cubicBezTo>
                    <a:cubicBezTo>
                      <a:pt x="12859" y="7144"/>
                      <a:pt x="7144" y="12859"/>
                      <a:pt x="7144" y="19526"/>
                    </a:cubicBezTo>
                    <a:cubicBezTo>
                      <a:pt x="7144" y="26194"/>
                      <a:pt x="12859" y="31909"/>
                      <a:pt x="19526" y="3190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5" name="Freeform: Shape 134">
                <a:extLst>
                  <a:ext uri="{FF2B5EF4-FFF2-40B4-BE49-F238E27FC236}">
                    <a16:creationId xmlns:a16="http://schemas.microsoft.com/office/drawing/2014/main" id="{ACB31553-F0B4-4AC2-B75B-D3F6CD7C506C}"/>
                  </a:ext>
                </a:extLst>
              </p:cNvPr>
              <p:cNvSpPr/>
              <p:nvPr/>
            </p:nvSpPr>
            <p:spPr>
              <a:xfrm>
                <a:off x="6279356" y="3024664"/>
                <a:ext cx="38100" cy="38100"/>
              </a:xfrm>
              <a:custGeom>
                <a:avLst/>
                <a:gdLst>
                  <a:gd name="connsiteX0" fmla="*/ 21431 w 38100"/>
                  <a:gd name="connsiteY0" fmla="*/ 35719 h 38100"/>
                  <a:gd name="connsiteX1" fmla="*/ 35719 w 38100"/>
                  <a:gd name="connsiteY1" fmla="*/ 21431 h 38100"/>
                  <a:gd name="connsiteX2" fmla="*/ 21431 w 38100"/>
                  <a:gd name="connsiteY2" fmla="*/ 7144 h 38100"/>
                  <a:gd name="connsiteX3" fmla="*/ 7144 w 38100"/>
                  <a:gd name="connsiteY3" fmla="*/ 21431 h 38100"/>
                  <a:gd name="connsiteX4" fmla="*/ 21431 w 38100"/>
                  <a:gd name="connsiteY4" fmla="*/ 3571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1431" y="35719"/>
                    </a:moveTo>
                    <a:cubicBezTo>
                      <a:pt x="29051" y="35719"/>
                      <a:pt x="35719" y="29051"/>
                      <a:pt x="35719" y="21431"/>
                    </a:cubicBezTo>
                    <a:cubicBezTo>
                      <a:pt x="35719" y="13811"/>
                      <a:pt x="29051" y="7144"/>
                      <a:pt x="21431" y="7144"/>
                    </a:cubicBez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29051"/>
                      <a:pt x="12859" y="35719"/>
                      <a:pt x="21431" y="3571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6" name="Freeform: Shape 135">
                <a:extLst>
                  <a:ext uri="{FF2B5EF4-FFF2-40B4-BE49-F238E27FC236}">
                    <a16:creationId xmlns:a16="http://schemas.microsoft.com/office/drawing/2014/main" id="{3F20BF26-70E7-4BF3-98E5-C3B240D4E467}"/>
                  </a:ext>
                </a:extLst>
              </p:cNvPr>
              <p:cNvSpPr/>
              <p:nvPr/>
            </p:nvSpPr>
            <p:spPr>
              <a:xfrm>
                <a:off x="5935504" y="2767489"/>
                <a:ext cx="57150" cy="57150"/>
              </a:xfrm>
              <a:custGeom>
                <a:avLst/>
                <a:gdLst>
                  <a:gd name="connsiteX0" fmla="*/ 29051 w 57150"/>
                  <a:gd name="connsiteY0" fmla="*/ 50959 h 57150"/>
                  <a:gd name="connsiteX1" fmla="*/ 50959 w 57150"/>
                  <a:gd name="connsiteY1" fmla="*/ 29051 h 57150"/>
                  <a:gd name="connsiteX2" fmla="*/ 29051 w 57150"/>
                  <a:gd name="connsiteY2" fmla="*/ 7144 h 57150"/>
                  <a:gd name="connsiteX3" fmla="*/ 7144 w 57150"/>
                  <a:gd name="connsiteY3" fmla="*/ 29051 h 57150"/>
                  <a:gd name="connsiteX4" fmla="*/ 29051 w 57150"/>
                  <a:gd name="connsiteY4" fmla="*/ 50959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29051" y="50959"/>
                    </a:moveTo>
                    <a:cubicBezTo>
                      <a:pt x="40481" y="50959"/>
                      <a:pt x="50959" y="41434"/>
                      <a:pt x="50959" y="29051"/>
                    </a:cubicBezTo>
                    <a:cubicBezTo>
                      <a:pt x="50959" y="16669"/>
                      <a:pt x="41434" y="7144"/>
                      <a:pt x="29051" y="7144"/>
                    </a:cubicBezTo>
                    <a:cubicBezTo>
                      <a:pt x="17621" y="7144"/>
                      <a:pt x="7144" y="16669"/>
                      <a:pt x="7144" y="29051"/>
                    </a:cubicBezTo>
                    <a:cubicBezTo>
                      <a:pt x="7144" y="41434"/>
                      <a:pt x="17621" y="50959"/>
                      <a:pt x="29051" y="509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AA297DE4-1132-4D8D-9E9C-EBEE0D69E51C}"/>
                  </a:ext>
                </a:extLst>
              </p:cNvPr>
              <p:cNvSpPr/>
              <p:nvPr/>
            </p:nvSpPr>
            <p:spPr>
              <a:xfrm>
                <a:off x="5359241" y="3210401"/>
                <a:ext cx="95250" cy="95250"/>
              </a:xfrm>
              <a:custGeom>
                <a:avLst/>
                <a:gdLst>
                  <a:gd name="connsiteX0" fmla="*/ 49054 w 95250"/>
                  <a:gd name="connsiteY0" fmla="*/ 90964 h 95250"/>
                  <a:gd name="connsiteX1" fmla="*/ 90964 w 95250"/>
                  <a:gd name="connsiteY1" fmla="*/ 49054 h 95250"/>
                  <a:gd name="connsiteX2" fmla="*/ 49054 w 95250"/>
                  <a:gd name="connsiteY2" fmla="*/ 7144 h 95250"/>
                  <a:gd name="connsiteX3" fmla="*/ 7144 w 95250"/>
                  <a:gd name="connsiteY3" fmla="*/ 49054 h 95250"/>
                  <a:gd name="connsiteX4" fmla="*/ 49054 w 95250"/>
                  <a:gd name="connsiteY4" fmla="*/ 9096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49054" y="90964"/>
                    </a:moveTo>
                    <a:cubicBezTo>
                      <a:pt x="71914" y="90964"/>
                      <a:pt x="90964" y="71914"/>
                      <a:pt x="90964" y="49054"/>
                    </a:cubicBezTo>
                    <a:cubicBezTo>
                      <a:pt x="90964" y="26194"/>
                      <a:pt x="71914" y="7144"/>
                      <a:pt x="49054" y="7144"/>
                    </a:cubicBezTo>
                    <a:cubicBezTo>
                      <a:pt x="26194" y="7144"/>
                      <a:pt x="7144" y="26194"/>
                      <a:pt x="7144" y="49054"/>
                    </a:cubicBezTo>
                    <a:cubicBezTo>
                      <a:pt x="7144" y="72866"/>
                      <a:pt x="25241" y="90964"/>
                      <a:pt x="49054" y="909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6747521A-B145-4861-BB8D-9E295E04C0B1}"/>
                  </a:ext>
                </a:extLst>
              </p:cNvPr>
              <p:cNvSpPr/>
              <p:nvPr/>
            </p:nvSpPr>
            <p:spPr>
              <a:xfrm>
                <a:off x="6099187" y="3747611"/>
                <a:ext cx="28575" cy="28575"/>
              </a:xfrm>
              <a:custGeom>
                <a:avLst/>
                <a:gdLst>
                  <a:gd name="connsiteX0" fmla="*/ 14911 w 28575"/>
                  <a:gd name="connsiteY0" fmla="*/ 22384 h 28575"/>
                  <a:gd name="connsiteX1" fmla="*/ 22531 w 28575"/>
                  <a:gd name="connsiteY1" fmla="*/ 14764 h 28575"/>
                  <a:gd name="connsiteX2" fmla="*/ 14911 w 28575"/>
                  <a:gd name="connsiteY2" fmla="*/ 7144 h 28575"/>
                  <a:gd name="connsiteX3" fmla="*/ 7291 w 28575"/>
                  <a:gd name="connsiteY3" fmla="*/ 14764 h 28575"/>
                  <a:gd name="connsiteX4" fmla="*/ 14911 w 28575"/>
                  <a:gd name="connsiteY4" fmla="*/ 2238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4911" y="22384"/>
                    </a:moveTo>
                    <a:cubicBezTo>
                      <a:pt x="18721" y="22384"/>
                      <a:pt x="22531" y="18574"/>
                      <a:pt x="22531" y="14764"/>
                    </a:cubicBezTo>
                    <a:cubicBezTo>
                      <a:pt x="22531" y="10954"/>
                      <a:pt x="18721" y="7144"/>
                      <a:pt x="14911" y="7144"/>
                    </a:cubicBezTo>
                    <a:cubicBezTo>
                      <a:pt x="10148" y="7144"/>
                      <a:pt x="7291" y="10954"/>
                      <a:pt x="7291" y="14764"/>
                    </a:cubicBezTo>
                    <a:cubicBezTo>
                      <a:pt x="6338" y="18574"/>
                      <a:pt x="10148" y="22384"/>
                      <a:pt x="14911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022B39A1-6ACA-43DA-A66B-38CEE1FF3BF9}"/>
                  </a:ext>
                </a:extLst>
              </p:cNvPr>
              <p:cNvSpPr/>
              <p:nvPr/>
            </p:nvSpPr>
            <p:spPr>
              <a:xfrm>
                <a:off x="5931694" y="3081814"/>
                <a:ext cx="19050" cy="19050"/>
              </a:xfrm>
              <a:custGeom>
                <a:avLst/>
                <a:gdLst>
                  <a:gd name="connsiteX0" fmla="*/ 13811 w 19050"/>
                  <a:gd name="connsiteY0" fmla="*/ 7144 h 19050"/>
                  <a:gd name="connsiteX1" fmla="*/ 7144 w 19050"/>
                  <a:gd name="connsiteY1" fmla="*/ 13811 h 19050"/>
                  <a:gd name="connsiteX2" fmla="*/ 13811 w 19050"/>
                  <a:gd name="connsiteY2" fmla="*/ 20479 h 19050"/>
                  <a:gd name="connsiteX3" fmla="*/ 20479 w 19050"/>
                  <a:gd name="connsiteY3" fmla="*/ 13811 h 19050"/>
                  <a:gd name="connsiteX4" fmla="*/ 13811 w 19050"/>
                  <a:gd name="connsiteY4" fmla="*/ 714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3811" y="7144"/>
                    </a:move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ubicBezTo>
                      <a:pt x="17621" y="20479"/>
                      <a:pt x="20479" y="17621"/>
                      <a:pt x="20479" y="13811"/>
                    </a:cubicBezTo>
                    <a:cubicBezTo>
                      <a:pt x="19526" y="10001"/>
                      <a:pt x="16669" y="7144"/>
                      <a:pt x="1381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84E9BE96-2BBD-449A-8FB5-0937F43383D5}"/>
                  </a:ext>
                </a:extLst>
              </p:cNvPr>
              <p:cNvSpPr/>
              <p:nvPr/>
            </p:nvSpPr>
            <p:spPr>
              <a:xfrm>
                <a:off x="5689759" y="3202634"/>
                <a:ext cx="28575" cy="28575"/>
              </a:xfrm>
              <a:custGeom>
                <a:avLst/>
                <a:gdLst>
                  <a:gd name="connsiteX0" fmla="*/ 7144 w 28575"/>
                  <a:gd name="connsiteY0" fmla="*/ 14911 h 28575"/>
                  <a:gd name="connsiteX1" fmla="*/ 14764 w 28575"/>
                  <a:gd name="connsiteY1" fmla="*/ 22531 h 28575"/>
                  <a:gd name="connsiteX2" fmla="*/ 22384 w 28575"/>
                  <a:gd name="connsiteY2" fmla="*/ 14911 h 28575"/>
                  <a:gd name="connsiteX3" fmla="*/ 14764 w 28575"/>
                  <a:gd name="connsiteY3" fmla="*/ 7291 h 28575"/>
                  <a:gd name="connsiteX4" fmla="*/ 7144 w 28575"/>
                  <a:gd name="connsiteY4" fmla="*/ 14911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7144" y="14911"/>
                    </a:moveTo>
                    <a:cubicBezTo>
                      <a:pt x="7144" y="19673"/>
                      <a:pt x="10954" y="22531"/>
                      <a:pt x="14764" y="22531"/>
                    </a:cubicBezTo>
                    <a:cubicBezTo>
                      <a:pt x="19526" y="22531"/>
                      <a:pt x="22384" y="18721"/>
                      <a:pt x="22384" y="14911"/>
                    </a:cubicBezTo>
                    <a:cubicBezTo>
                      <a:pt x="22384" y="11101"/>
                      <a:pt x="18574" y="7291"/>
                      <a:pt x="14764" y="7291"/>
                    </a:cubicBezTo>
                    <a:cubicBezTo>
                      <a:pt x="10954" y="6338"/>
                      <a:pt x="7144" y="10148"/>
                      <a:pt x="7144" y="149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2D2D3213-2908-4806-82E9-3BCDAC62FE6D}"/>
                  </a:ext>
                </a:extLst>
              </p:cNvPr>
              <p:cNvSpPr/>
              <p:nvPr/>
            </p:nvSpPr>
            <p:spPr>
              <a:xfrm>
                <a:off x="5458301" y="3294221"/>
                <a:ext cx="28575" cy="28575"/>
              </a:xfrm>
              <a:custGeom>
                <a:avLst/>
                <a:gdLst>
                  <a:gd name="connsiteX0" fmla="*/ 16669 w 28575"/>
                  <a:gd name="connsiteY0" fmla="*/ 26194 h 28575"/>
                  <a:gd name="connsiteX1" fmla="*/ 26194 w 28575"/>
                  <a:gd name="connsiteY1" fmla="*/ 16669 h 28575"/>
                  <a:gd name="connsiteX2" fmla="*/ 16669 w 28575"/>
                  <a:gd name="connsiteY2" fmla="*/ 7144 h 28575"/>
                  <a:gd name="connsiteX3" fmla="*/ 7144 w 28575"/>
                  <a:gd name="connsiteY3" fmla="*/ 16669 h 28575"/>
                  <a:gd name="connsiteX4" fmla="*/ 16669 w 28575"/>
                  <a:gd name="connsiteY4" fmla="*/ 2619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26194"/>
                    </a:moveTo>
                    <a:cubicBezTo>
                      <a:pt x="22384" y="26194"/>
                      <a:pt x="26194" y="21431"/>
                      <a:pt x="26194" y="16669"/>
                    </a:cubicBezTo>
                    <a:cubicBezTo>
                      <a:pt x="26194" y="11906"/>
                      <a:pt x="21431" y="7144"/>
                      <a:pt x="16669" y="7144"/>
                    </a:cubicBezTo>
                    <a:cubicBezTo>
                      <a:pt x="11906" y="7144"/>
                      <a:pt x="7144" y="11906"/>
                      <a:pt x="7144" y="16669"/>
                    </a:cubicBezTo>
                    <a:cubicBezTo>
                      <a:pt x="7144" y="21431"/>
                      <a:pt x="10954" y="26194"/>
                      <a:pt x="16669" y="261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7F38F479-96E2-4A4C-98FE-B09DF54D892D}"/>
                  </a:ext>
                </a:extLst>
              </p:cNvPr>
              <p:cNvSpPr/>
              <p:nvPr/>
            </p:nvSpPr>
            <p:spPr>
              <a:xfrm>
                <a:off x="5470684" y="3204686"/>
                <a:ext cx="19050" cy="19050"/>
              </a:xfrm>
              <a:custGeom>
                <a:avLst/>
                <a:gdLst>
                  <a:gd name="connsiteX0" fmla="*/ 13811 w 19050"/>
                  <a:gd name="connsiteY0" fmla="*/ 20479 h 19050"/>
                  <a:gd name="connsiteX1" fmla="*/ 20479 w 19050"/>
                  <a:gd name="connsiteY1" fmla="*/ 13811 h 19050"/>
                  <a:gd name="connsiteX2" fmla="*/ 13811 w 19050"/>
                  <a:gd name="connsiteY2" fmla="*/ 7144 h 19050"/>
                  <a:gd name="connsiteX3" fmla="*/ 7144 w 19050"/>
                  <a:gd name="connsiteY3" fmla="*/ 13811 h 19050"/>
                  <a:gd name="connsiteX4" fmla="*/ 13811 w 19050"/>
                  <a:gd name="connsiteY4" fmla="*/ 2047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3811" y="20479"/>
                    </a:moveTo>
                    <a:cubicBezTo>
                      <a:pt x="17621" y="20479"/>
                      <a:pt x="20479" y="17621"/>
                      <a:pt x="20479" y="13811"/>
                    </a:cubicBez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3" name="Freeform: Shape 142">
                <a:extLst>
                  <a:ext uri="{FF2B5EF4-FFF2-40B4-BE49-F238E27FC236}">
                    <a16:creationId xmlns:a16="http://schemas.microsoft.com/office/drawing/2014/main" id="{451F0846-6ABA-47EE-8398-62738039AB22}"/>
                  </a:ext>
                </a:extLst>
              </p:cNvPr>
              <p:cNvSpPr/>
              <p:nvPr/>
            </p:nvSpPr>
            <p:spPr>
              <a:xfrm>
                <a:off x="5970746" y="3748564"/>
                <a:ext cx="57150" cy="57150"/>
              </a:xfrm>
              <a:custGeom>
                <a:avLst/>
                <a:gdLst>
                  <a:gd name="connsiteX0" fmla="*/ 29051 w 57150"/>
                  <a:gd name="connsiteY0" fmla="*/ 53816 h 57150"/>
                  <a:gd name="connsiteX1" fmla="*/ 50959 w 57150"/>
                  <a:gd name="connsiteY1" fmla="*/ 34766 h 57150"/>
                  <a:gd name="connsiteX2" fmla="*/ 55721 w 57150"/>
                  <a:gd name="connsiteY2" fmla="*/ 23336 h 57150"/>
                  <a:gd name="connsiteX3" fmla="*/ 39529 w 57150"/>
                  <a:gd name="connsiteY3" fmla="*/ 7144 h 57150"/>
                  <a:gd name="connsiteX4" fmla="*/ 30004 w 57150"/>
                  <a:gd name="connsiteY4" fmla="*/ 10001 h 57150"/>
                  <a:gd name="connsiteX5" fmla="*/ 29051 w 57150"/>
                  <a:gd name="connsiteY5" fmla="*/ 10001 h 57150"/>
                  <a:gd name="connsiteX6" fmla="*/ 7144 w 57150"/>
                  <a:gd name="connsiteY6" fmla="*/ 31909 h 57150"/>
                  <a:gd name="connsiteX7" fmla="*/ 29051 w 57150"/>
                  <a:gd name="connsiteY7" fmla="*/ 53816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7150" h="57150">
                    <a:moveTo>
                      <a:pt x="29051" y="53816"/>
                    </a:moveTo>
                    <a:cubicBezTo>
                      <a:pt x="40481" y="53816"/>
                      <a:pt x="49054" y="45244"/>
                      <a:pt x="50959" y="34766"/>
                    </a:cubicBezTo>
                    <a:cubicBezTo>
                      <a:pt x="53816" y="31909"/>
                      <a:pt x="55721" y="28099"/>
                      <a:pt x="55721" y="23336"/>
                    </a:cubicBezTo>
                    <a:cubicBezTo>
                      <a:pt x="55721" y="14764"/>
                      <a:pt x="48101" y="7144"/>
                      <a:pt x="39529" y="7144"/>
                    </a:cubicBezTo>
                    <a:cubicBezTo>
                      <a:pt x="35719" y="7144"/>
                      <a:pt x="32861" y="8096"/>
                      <a:pt x="30004" y="10001"/>
                    </a:cubicBezTo>
                    <a:cubicBezTo>
                      <a:pt x="30004" y="10001"/>
                      <a:pt x="29051" y="10001"/>
                      <a:pt x="29051" y="10001"/>
                    </a:cubicBezTo>
                    <a:cubicBezTo>
                      <a:pt x="16669" y="10001"/>
                      <a:pt x="7144" y="19526"/>
                      <a:pt x="7144" y="31909"/>
                    </a:cubicBezTo>
                    <a:cubicBezTo>
                      <a:pt x="7144" y="44291"/>
                      <a:pt x="17621" y="53816"/>
                      <a:pt x="29051" y="538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4" name="Freeform: Shape 143">
                <a:extLst>
                  <a:ext uri="{FF2B5EF4-FFF2-40B4-BE49-F238E27FC236}">
                    <a16:creationId xmlns:a16="http://schemas.microsoft.com/office/drawing/2014/main" id="{AF1E3290-6A5E-4362-BEF5-2D3D9A47048A}"/>
                  </a:ext>
                </a:extLst>
              </p:cNvPr>
              <p:cNvSpPr/>
              <p:nvPr/>
            </p:nvSpPr>
            <p:spPr>
              <a:xfrm>
                <a:off x="5732621" y="3876199"/>
                <a:ext cx="180975" cy="114300"/>
              </a:xfrm>
              <a:custGeom>
                <a:avLst/>
                <a:gdLst>
                  <a:gd name="connsiteX0" fmla="*/ 15716 w 180975"/>
                  <a:gd name="connsiteY0" fmla="*/ 79534 h 114300"/>
                  <a:gd name="connsiteX1" fmla="*/ 7144 w 180975"/>
                  <a:gd name="connsiteY1" fmla="*/ 93821 h 114300"/>
                  <a:gd name="connsiteX2" fmla="*/ 23336 w 180975"/>
                  <a:gd name="connsiteY2" fmla="*/ 110014 h 114300"/>
                  <a:gd name="connsiteX3" fmla="*/ 29051 w 180975"/>
                  <a:gd name="connsiteY3" fmla="*/ 109061 h 114300"/>
                  <a:gd name="connsiteX4" fmla="*/ 49054 w 180975"/>
                  <a:gd name="connsiteY4" fmla="*/ 115729 h 114300"/>
                  <a:gd name="connsiteX5" fmla="*/ 82391 w 180975"/>
                  <a:gd name="connsiteY5" fmla="*/ 82391 h 114300"/>
                  <a:gd name="connsiteX6" fmla="*/ 77629 w 180975"/>
                  <a:gd name="connsiteY6" fmla="*/ 66199 h 114300"/>
                  <a:gd name="connsiteX7" fmla="*/ 81439 w 180975"/>
                  <a:gd name="connsiteY7" fmla="*/ 65246 h 114300"/>
                  <a:gd name="connsiteX8" fmla="*/ 119539 w 180975"/>
                  <a:gd name="connsiteY8" fmla="*/ 98584 h 114300"/>
                  <a:gd name="connsiteX9" fmla="*/ 155734 w 180975"/>
                  <a:gd name="connsiteY9" fmla="*/ 73819 h 114300"/>
                  <a:gd name="connsiteX10" fmla="*/ 159544 w 180975"/>
                  <a:gd name="connsiteY10" fmla="*/ 72866 h 114300"/>
                  <a:gd name="connsiteX11" fmla="*/ 168116 w 180975"/>
                  <a:gd name="connsiteY11" fmla="*/ 77629 h 114300"/>
                  <a:gd name="connsiteX12" fmla="*/ 178594 w 180975"/>
                  <a:gd name="connsiteY12" fmla="*/ 67151 h 114300"/>
                  <a:gd name="connsiteX13" fmla="*/ 172879 w 180975"/>
                  <a:gd name="connsiteY13" fmla="*/ 58579 h 114300"/>
                  <a:gd name="connsiteX14" fmla="*/ 179546 w 180975"/>
                  <a:gd name="connsiteY14" fmla="*/ 48101 h 114300"/>
                  <a:gd name="connsiteX15" fmla="*/ 169069 w 180975"/>
                  <a:gd name="connsiteY15" fmla="*/ 36671 h 114300"/>
                  <a:gd name="connsiteX16" fmla="*/ 153829 w 180975"/>
                  <a:gd name="connsiteY16" fmla="*/ 27146 h 114300"/>
                  <a:gd name="connsiteX17" fmla="*/ 154781 w 180975"/>
                  <a:gd name="connsiteY17" fmla="*/ 24289 h 114300"/>
                  <a:gd name="connsiteX18" fmla="*/ 148114 w 180975"/>
                  <a:gd name="connsiteY18" fmla="*/ 17621 h 114300"/>
                  <a:gd name="connsiteX19" fmla="*/ 141446 w 180975"/>
                  <a:gd name="connsiteY19" fmla="*/ 24289 h 114300"/>
                  <a:gd name="connsiteX20" fmla="*/ 142399 w 180975"/>
                  <a:gd name="connsiteY20" fmla="*/ 28099 h 114300"/>
                  <a:gd name="connsiteX21" fmla="*/ 140494 w 180975"/>
                  <a:gd name="connsiteY21" fmla="*/ 29051 h 114300"/>
                  <a:gd name="connsiteX22" fmla="*/ 125254 w 180975"/>
                  <a:gd name="connsiteY22" fmla="*/ 22384 h 114300"/>
                  <a:gd name="connsiteX23" fmla="*/ 110966 w 180975"/>
                  <a:gd name="connsiteY23" fmla="*/ 14764 h 114300"/>
                  <a:gd name="connsiteX24" fmla="*/ 95726 w 180975"/>
                  <a:gd name="connsiteY24" fmla="*/ 24289 h 114300"/>
                  <a:gd name="connsiteX25" fmla="*/ 69056 w 180975"/>
                  <a:gd name="connsiteY25" fmla="*/ 7144 h 114300"/>
                  <a:gd name="connsiteX26" fmla="*/ 38576 w 180975"/>
                  <a:gd name="connsiteY26" fmla="*/ 37624 h 114300"/>
                  <a:gd name="connsiteX27" fmla="*/ 41434 w 180975"/>
                  <a:gd name="connsiteY27" fmla="*/ 50959 h 114300"/>
                  <a:gd name="connsiteX28" fmla="*/ 15716 w 180975"/>
                  <a:gd name="connsiteY28" fmla="*/ 79534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180975" h="114300">
                    <a:moveTo>
                      <a:pt x="15716" y="79534"/>
                    </a:moveTo>
                    <a:cubicBezTo>
                      <a:pt x="10954" y="82391"/>
                      <a:pt x="7144" y="88106"/>
                      <a:pt x="7144" y="93821"/>
                    </a:cubicBezTo>
                    <a:cubicBezTo>
                      <a:pt x="7144" y="103346"/>
                      <a:pt x="14764" y="110014"/>
                      <a:pt x="23336" y="110014"/>
                    </a:cubicBezTo>
                    <a:cubicBezTo>
                      <a:pt x="25241" y="110014"/>
                      <a:pt x="27146" y="110014"/>
                      <a:pt x="29051" y="109061"/>
                    </a:cubicBezTo>
                    <a:cubicBezTo>
                      <a:pt x="34766" y="112871"/>
                      <a:pt x="41434" y="115729"/>
                      <a:pt x="49054" y="115729"/>
                    </a:cubicBezTo>
                    <a:cubicBezTo>
                      <a:pt x="67151" y="115729"/>
                      <a:pt x="82391" y="100489"/>
                      <a:pt x="82391" y="82391"/>
                    </a:cubicBezTo>
                    <a:cubicBezTo>
                      <a:pt x="82391" y="76676"/>
                      <a:pt x="80486" y="70961"/>
                      <a:pt x="77629" y="66199"/>
                    </a:cubicBezTo>
                    <a:cubicBezTo>
                      <a:pt x="78581" y="66199"/>
                      <a:pt x="79534" y="65246"/>
                      <a:pt x="81439" y="65246"/>
                    </a:cubicBezTo>
                    <a:cubicBezTo>
                      <a:pt x="84296" y="84296"/>
                      <a:pt x="100489" y="98584"/>
                      <a:pt x="119539" y="98584"/>
                    </a:cubicBezTo>
                    <a:cubicBezTo>
                      <a:pt x="135731" y="98584"/>
                      <a:pt x="150019" y="88106"/>
                      <a:pt x="155734" y="73819"/>
                    </a:cubicBezTo>
                    <a:cubicBezTo>
                      <a:pt x="157639" y="73819"/>
                      <a:pt x="158591" y="72866"/>
                      <a:pt x="159544" y="72866"/>
                    </a:cubicBezTo>
                    <a:cubicBezTo>
                      <a:pt x="161449" y="75724"/>
                      <a:pt x="164306" y="77629"/>
                      <a:pt x="168116" y="77629"/>
                    </a:cubicBezTo>
                    <a:cubicBezTo>
                      <a:pt x="173831" y="77629"/>
                      <a:pt x="178594" y="72866"/>
                      <a:pt x="178594" y="67151"/>
                    </a:cubicBezTo>
                    <a:cubicBezTo>
                      <a:pt x="178594" y="63341"/>
                      <a:pt x="176689" y="59531"/>
                      <a:pt x="172879" y="58579"/>
                    </a:cubicBezTo>
                    <a:cubicBezTo>
                      <a:pt x="176689" y="56674"/>
                      <a:pt x="179546" y="52864"/>
                      <a:pt x="179546" y="48101"/>
                    </a:cubicBezTo>
                    <a:cubicBezTo>
                      <a:pt x="179546" y="42386"/>
                      <a:pt x="174784" y="37624"/>
                      <a:pt x="169069" y="36671"/>
                    </a:cubicBezTo>
                    <a:cubicBezTo>
                      <a:pt x="165259" y="31909"/>
                      <a:pt x="160496" y="28099"/>
                      <a:pt x="153829" y="27146"/>
                    </a:cubicBezTo>
                    <a:cubicBezTo>
                      <a:pt x="154781" y="26194"/>
                      <a:pt x="154781" y="25241"/>
                      <a:pt x="154781" y="24289"/>
                    </a:cubicBezTo>
                    <a:cubicBezTo>
                      <a:pt x="154781" y="20479"/>
                      <a:pt x="151924" y="17621"/>
                      <a:pt x="148114" y="17621"/>
                    </a:cubicBezTo>
                    <a:cubicBezTo>
                      <a:pt x="144304" y="17621"/>
                      <a:pt x="141446" y="20479"/>
                      <a:pt x="141446" y="24289"/>
                    </a:cubicBezTo>
                    <a:cubicBezTo>
                      <a:pt x="141446" y="26194"/>
                      <a:pt x="142399" y="27146"/>
                      <a:pt x="142399" y="28099"/>
                    </a:cubicBezTo>
                    <a:cubicBezTo>
                      <a:pt x="141446" y="28099"/>
                      <a:pt x="141446" y="28099"/>
                      <a:pt x="140494" y="29051"/>
                    </a:cubicBezTo>
                    <a:cubicBezTo>
                      <a:pt x="135731" y="26194"/>
                      <a:pt x="130969" y="23336"/>
                      <a:pt x="125254" y="22384"/>
                    </a:cubicBezTo>
                    <a:cubicBezTo>
                      <a:pt x="122396" y="17621"/>
                      <a:pt x="116681" y="14764"/>
                      <a:pt x="110966" y="14764"/>
                    </a:cubicBezTo>
                    <a:cubicBezTo>
                      <a:pt x="104299" y="14764"/>
                      <a:pt x="98584" y="18574"/>
                      <a:pt x="95726" y="24289"/>
                    </a:cubicBezTo>
                    <a:cubicBezTo>
                      <a:pt x="90964" y="14764"/>
                      <a:pt x="80486" y="7144"/>
                      <a:pt x="69056" y="7144"/>
                    </a:cubicBezTo>
                    <a:cubicBezTo>
                      <a:pt x="52864" y="7144"/>
                      <a:pt x="38576" y="20479"/>
                      <a:pt x="38576" y="37624"/>
                    </a:cubicBezTo>
                    <a:cubicBezTo>
                      <a:pt x="38576" y="42386"/>
                      <a:pt x="39529" y="46196"/>
                      <a:pt x="41434" y="50959"/>
                    </a:cubicBezTo>
                    <a:cubicBezTo>
                      <a:pt x="28099" y="52864"/>
                      <a:pt x="16669" y="64294"/>
                      <a:pt x="15716" y="7953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4B37DB7F-2668-45F1-9CF9-885994D38866}"/>
                  </a:ext>
                </a:extLst>
              </p:cNvPr>
              <p:cNvSpPr/>
              <p:nvPr/>
            </p:nvSpPr>
            <p:spPr>
              <a:xfrm>
                <a:off x="5716429" y="4020026"/>
                <a:ext cx="28575" cy="28575"/>
              </a:xfrm>
              <a:custGeom>
                <a:avLst/>
                <a:gdLst>
                  <a:gd name="connsiteX0" fmla="*/ 24289 w 28575"/>
                  <a:gd name="connsiteY0" fmla="*/ 15716 h 28575"/>
                  <a:gd name="connsiteX1" fmla="*/ 15716 w 28575"/>
                  <a:gd name="connsiteY1" fmla="*/ 7144 h 28575"/>
                  <a:gd name="connsiteX2" fmla="*/ 7144 w 28575"/>
                  <a:gd name="connsiteY2" fmla="*/ 15716 h 28575"/>
                  <a:gd name="connsiteX3" fmla="*/ 15716 w 28575"/>
                  <a:gd name="connsiteY3" fmla="*/ 24289 h 28575"/>
                  <a:gd name="connsiteX4" fmla="*/ 24289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4289" y="15716"/>
                    </a:moveTo>
                    <a:cubicBezTo>
                      <a:pt x="24289" y="10954"/>
                      <a:pt x="20479" y="7144"/>
                      <a:pt x="15716" y="7144"/>
                    </a:cubicBezTo>
                    <a:cubicBezTo>
                      <a:pt x="10954" y="7144"/>
                      <a:pt x="7144" y="10954"/>
                      <a:pt x="7144" y="15716"/>
                    </a:cubicBezTo>
                    <a:cubicBezTo>
                      <a:pt x="7144" y="20479"/>
                      <a:pt x="10954" y="24289"/>
                      <a:pt x="15716" y="24289"/>
                    </a:cubicBezTo>
                    <a:cubicBezTo>
                      <a:pt x="20479" y="23336"/>
                      <a:pt x="24289" y="19526"/>
                      <a:pt x="24289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6" name="Freeform: Shape 145">
                <a:extLst>
                  <a:ext uri="{FF2B5EF4-FFF2-40B4-BE49-F238E27FC236}">
                    <a16:creationId xmlns:a16="http://schemas.microsoft.com/office/drawing/2014/main" id="{5990E9F2-6D2C-4717-A3EF-1BFB0A312549}"/>
                  </a:ext>
                </a:extLst>
              </p:cNvPr>
              <p:cNvSpPr/>
              <p:nvPr/>
            </p:nvSpPr>
            <p:spPr>
              <a:xfrm>
                <a:off x="6147911" y="2889318"/>
                <a:ext cx="66675" cy="57150"/>
              </a:xfrm>
              <a:custGeom>
                <a:avLst/>
                <a:gdLst>
                  <a:gd name="connsiteX0" fmla="*/ 7144 w 66675"/>
                  <a:gd name="connsiteY0" fmla="*/ 21522 h 57150"/>
                  <a:gd name="connsiteX1" fmla="*/ 15716 w 66675"/>
                  <a:gd name="connsiteY1" fmla="*/ 35809 h 57150"/>
                  <a:gd name="connsiteX2" fmla="*/ 39529 w 66675"/>
                  <a:gd name="connsiteY2" fmla="*/ 58670 h 57150"/>
                  <a:gd name="connsiteX3" fmla="*/ 63341 w 66675"/>
                  <a:gd name="connsiteY3" fmla="*/ 34857 h 57150"/>
                  <a:gd name="connsiteX4" fmla="*/ 39529 w 66675"/>
                  <a:gd name="connsiteY4" fmla="*/ 11045 h 57150"/>
                  <a:gd name="connsiteX5" fmla="*/ 33814 w 66675"/>
                  <a:gd name="connsiteY5" fmla="*/ 11997 h 57150"/>
                  <a:gd name="connsiteX6" fmla="*/ 22384 w 66675"/>
                  <a:gd name="connsiteY6" fmla="*/ 7234 h 57150"/>
                  <a:gd name="connsiteX7" fmla="*/ 7144 w 66675"/>
                  <a:gd name="connsiteY7" fmla="*/ 21522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675" h="57150">
                    <a:moveTo>
                      <a:pt x="7144" y="21522"/>
                    </a:moveTo>
                    <a:cubicBezTo>
                      <a:pt x="7144" y="28189"/>
                      <a:pt x="10954" y="32952"/>
                      <a:pt x="15716" y="35809"/>
                    </a:cubicBezTo>
                    <a:cubicBezTo>
                      <a:pt x="16669" y="48192"/>
                      <a:pt x="27146" y="58670"/>
                      <a:pt x="39529" y="58670"/>
                    </a:cubicBezTo>
                    <a:cubicBezTo>
                      <a:pt x="52864" y="58670"/>
                      <a:pt x="63341" y="48192"/>
                      <a:pt x="63341" y="34857"/>
                    </a:cubicBezTo>
                    <a:cubicBezTo>
                      <a:pt x="63341" y="21522"/>
                      <a:pt x="52864" y="11045"/>
                      <a:pt x="39529" y="11045"/>
                    </a:cubicBezTo>
                    <a:cubicBezTo>
                      <a:pt x="37624" y="11045"/>
                      <a:pt x="35719" y="11045"/>
                      <a:pt x="33814" y="11997"/>
                    </a:cubicBezTo>
                    <a:cubicBezTo>
                      <a:pt x="30956" y="9139"/>
                      <a:pt x="27146" y="7234"/>
                      <a:pt x="22384" y="7234"/>
                    </a:cubicBezTo>
                    <a:cubicBezTo>
                      <a:pt x="14764" y="6282"/>
                      <a:pt x="7144" y="12950"/>
                      <a:pt x="7144" y="2152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id="{FE373849-29E2-460A-A367-02D7B42F8413}"/>
                  </a:ext>
                </a:extLst>
              </p:cNvPr>
              <p:cNvSpPr/>
              <p:nvPr/>
            </p:nvSpPr>
            <p:spPr>
              <a:xfrm>
                <a:off x="5862161" y="3860959"/>
                <a:ext cx="19050" cy="19050"/>
              </a:xfrm>
              <a:custGeom>
                <a:avLst/>
                <a:gdLst>
                  <a:gd name="connsiteX0" fmla="*/ 20479 w 19050"/>
                  <a:gd name="connsiteY0" fmla="*/ 13811 h 19050"/>
                  <a:gd name="connsiteX1" fmla="*/ 13811 w 19050"/>
                  <a:gd name="connsiteY1" fmla="*/ 7144 h 19050"/>
                  <a:gd name="connsiteX2" fmla="*/ 7144 w 19050"/>
                  <a:gd name="connsiteY2" fmla="*/ 13811 h 19050"/>
                  <a:gd name="connsiteX3" fmla="*/ 13811 w 19050"/>
                  <a:gd name="connsiteY3" fmla="*/ 20479 h 19050"/>
                  <a:gd name="connsiteX4" fmla="*/ 20479 w 19050"/>
                  <a:gd name="connsiteY4" fmla="*/ 13811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20479" y="13811"/>
                    </a:move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ubicBezTo>
                      <a:pt x="17621" y="20479"/>
                      <a:pt x="20479" y="17621"/>
                      <a:pt x="20479" y="138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8" name="Freeform: Shape 147">
                <a:extLst>
                  <a:ext uri="{FF2B5EF4-FFF2-40B4-BE49-F238E27FC236}">
                    <a16:creationId xmlns:a16="http://schemas.microsoft.com/office/drawing/2014/main" id="{3370E49B-0D55-4E60-A04E-DA66CC6DFE6A}"/>
                  </a:ext>
                </a:extLst>
              </p:cNvPr>
              <p:cNvSpPr/>
              <p:nvPr/>
            </p:nvSpPr>
            <p:spPr>
              <a:xfrm>
                <a:off x="5269706" y="3384709"/>
                <a:ext cx="38100" cy="38100"/>
              </a:xfrm>
              <a:custGeom>
                <a:avLst/>
                <a:gdLst>
                  <a:gd name="connsiteX0" fmla="*/ 21431 w 38100"/>
                  <a:gd name="connsiteY0" fmla="*/ 7144 h 38100"/>
                  <a:gd name="connsiteX1" fmla="*/ 7144 w 38100"/>
                  <a:gd name="connsiteY1" fmla="*/ 21431 h 38100"/>
                  <a:gd name="connsiteX2" fmla="*/ 21431 w 38100"/>
                  <a:gd name="connsiteY2" fmla="*/ 35719 h 38100"/>
                  <a:gd name="connsiteX3" fmla="*/ 35719 w 38100"/>
                  <a:gd name="connsiteY3" fmla="*/ 21431 h 38100"/>
                  <a:gd name="connsiteX4" fmla="*/ 21431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1431" y="7144"/>
                    </a:move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29051"/>
                      <a:pt x="13811" y="35719"/>
                      <a:pt x="21431" y="35719"/>
                    </a:cubicBezTo>
                    <a:cubicBezTo>
                      <a:pt x="29051" y="35719"/>
                      <a:pt x="35719" y="29051"/>
                      <a:pt x="35719" y="21431"/>
                    </a:cubicBezTo>
                    <a:cubicBezTo>
                      <a:pt x="35719" y="13811"/>
                      <a:pt x="29051" y="7144"/>
                      <a:pt x="2143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9" name="Freeform: Shape 148">
                <a:extLst>
                  <a:ext uri="{FF2B5EF4-FFF2-40B4-BE49-F238E27FC236}">
                    <a16:creationId xmlns:a16="http://schemas.microsoft.com/office/drawing/2014/main" id="{B2C34E57-5B92-47A2-B9F0-7D4FA2BB6790}"/>
                  </a:ext>
                </a:extLst>
              </p:cNvPr>
              <p:cNvSpPr/>
              <p:nvPr/>
            </p:nvSpPr>
            <p:spPr>
              <a:xfrm>
                <a:off x="5923121" y="3529489"/>
                <a:ext cx="28575" cy="28575"/>
              </a:xfrm>
              <a:custGeom>
                <a:avLst/>
                <a:gdLst>
                  <a:gd name="connsiteX0" fmla="*/ 17621 w 28575"/>
                  <a:gd name="connsiteY0" fmla="*/ 28099 h 28575"/>
                  <a:gd name="connsiteX1" fmla="*/ 28099 w 28575"/>
                  <a:gd name="connsiteY1" fmla="*/ 17621 h 28575"/>
                  <a:gd name="connsiteX2" fmla="*/ 17621 w 28575"/>
                  <a:gd name="connsiteY2" fmla="*/ 7144 h 28575"/>
                  <a:gd name="connsiteX3" fmla="*/ 7144 w 28575"/>
                  <a:gd name="connsiteY3" fmla="*/ 17621 h 28575"/>
                  <a:gd name="connsiteX4" fmla="*/ 17621 w 28575"/>
                  <a:gd name="connsiteY4" fmla="*/ 28099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7621" y="28099"/>
                    </a:moveTo>
                    <a:cubicBezTo>
                      <a:pt x="23336" y="28099"/>
                      <a:pt x="28099" y="23336"/>
                      <a:pt x="28099" y="17621"/>
                    </a:cubicBezTo>
                    <a:cubicBezTo>
                      <a:pt x="28099" y="11906"/>
                      <a:pt x="23336" y="7144"/>
                      <a:pt x="17621" y="7144"/>
                    </a:cubicBezTo>
                    <a:cubicBezTo>
                      <a:pt x="11906" y="7144"/>
                      <a:pt x="7144" y="11906"/>
                      <a:pt x="7144" y="17621"/>
                    </a:cubicBezTo>
                    <a:cubicBezTo>
                      <a:pt x="7144" y="23336"/>
                      <a:pt x="11906" y="28099"/>
                      <a:pt x="17621" y="2809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38FBE5E8-FD5F-465F-874A-3BD49EC8E4E3}"/>
                  </a:ext>
                </a:extLst>
              </p:cNvPr>
              <p:cNvSpPr/>
              <p:nvPr/>
            </p:nvSpPr>
            <p:spPr>
              <a:xfrm>
                <a:off x="6133624" y="2769394"/>
                <a:ext cx="38100" cy="38100"/>
              </a:xfrm>
              <a:custGeom>
                <a:avLst/>
                <a:gdLst>
                  <a:gd name="connsiteX0" fmla="*/ 33814 w 38100"/>
                  <a:gd name="connsiteY0" fmla="*/ 20479 h 38100"/>
                  <a:gd name="connsiteX1" fmla="*/ 20479 w 38100"/>
                  <a:gd name="connsiteY1" fmla="*/ 7144 h 38100"/>
                  <a:gd name="connsiteX2" fmla="*/ 7144 w 38100"/>
                  <a:gd name="connsiteY2" fmla="*/ 20479 h 38100"/>
                  <a:gd name="connsiteX3" fmla="*/ 20479 w 38100"/>
                  <a:gd name="connsiteY3" fmla="*/ 33814 h 38100"/>
                  <a:gd name="connsiteX4" fmla="*/ 33814 w 38100"/>
                  <a:gd name="connsiteY4" fmla="*/ 2047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3814" y="20479"/>
                    </a:move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7146"/>
                      <a:pt x="33814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6ABD3B61-66C3-4E74-842F-E787DF9131D6}"/>
                  </a:ext>
                </a:extLst>
              </p:cNvPr>
              <p:cNvSpPr/>
              <p:nvPr/>
            </p:nvSpPr>
            <p:spPr>
              <a:xfrm>
                <a:off x="5578316" y="3253264"/>
                <a:ext cx="28575" cy="28575"/>
              </a:xfrm>
              <a:custGeom>
                <a:avLst/>
                <a:gdLst>
                  <a:gd name="connsiteX0" fmla="*/ 18574 w 28575"/>
                  <a:gd name="connsiteY0" fmla="*/ 7144 h 28575"/>
                  <a:gd name="connsiteX1" fmla="*/ 7144 w 28575"/>
                  <a:gd name="connsiteY1" fmla="*/ 18574 h 28575"/>
                  <a:gd name="connsiteX2" fmla="*/ 18574 w 28575"/>
                  <a:gd name="connsiteY2" fmla="*/ 30004 h 28575"/>
                  <a:gd name="connsiteX3" fmla="*/ 30004 w 28575"/>
                  <a:gd name="connsiteY3" fmla="*/ 18574 h 28575"/>
                  <a:gd name="connsiteX4" fmla="*/ 18574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8574" y="7144"/>
                    </a:moveTo>
                    <a:cubicBezTo>
                      <a:pt x="11906" y="7144"/>
                      <a:pt x="7144" y="11906"/>
                      <a:pt x="7144" y="18574"/>
                    </a:cubicBezTo>
                    <a:cubicBezTo>
                      <a:pt x="7144" y="25241"/>
                      <a:pt x="11906" y="30004"/>
                      <a:pt x="18574" y="30004"/>
                    </a:cubicBezTo>
                    <a:cubicBezTo>
                      <a:pt x="25241" y="30004"/>
                      <a:pt x="30004" y="25241"/>
                      <a:pt x="30004" y="18574"/>
                    </a:cubicBezTo>
                    <a:cubicBezTo>
                      <a:pt x="30004" y="11906"/>
                      <a:pt x="25241" y="7144"/>
                      <a:pt x="18574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2" name="Freeform: Shape 151">
                <a:extLst>
                  <a:ext uri="{FF2B5EF4-FFF2-40B4-BE49-F238E27FC236}">
                    <a16:creationId xmlns:a16="http://schemas.microsoft.com/office/drawing/2014/main" id="{BFB51987-35AA-4754-AD11-82CEBFEDF3D7}"/>
                  </a:ext>
                </a:extLst>
              </p:cNvPr>
              <p:cNvSpPr/>
              <p:nvPr/>
            </p:nvSpPr>
            <p:spPr>
              <a:xfrm>
                <a:off x="5571649" y="3619024"/>
                <a:ext cx="28575" cy="28575"/>
              </a:xfrm>
              <a:custGeom>
                <a:avLst/>
                <a:gdLst>
                  <a:gd name="connsiteX0" fmla="*/ 22384 w 28575"/>
                  <a:gd name="connsiteY0" fmla="*/ 14764 h 28575"/>
                  <a:gd name="connsiteX1" fmla="*/ 14764 w 28575"/>
                  <a:gd name="connsiteY1" fmla="*/ 7144 h 28575"/>
                  <a:gd name="connsiteX2" fmla="*/ 7144 w 28575"/>
                  <a:gd name="connsiteY2" fmla="*/ 14764 h 28575"/>
                  <a:gd name="connsiteX3" fmla="*/ 14764 w 28575"/>
                  <a:gd name="connsiteY3" fmla="*/ 22384 h 28575"/>
                  <a:gd name="connsiteX4" fmla="*/ 22384 w 28575"/>
                  <a:gd name="connsiteY4" fmla="*/ 1476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2384" y="14764"/>
                    </a:moveTo>
                    <a:cubicBezTo>
                      <a:pt x="22384" y="10954"/>
                      <a:pt x="19526" y="7144"/>
                      <a:pt x="14764" y="7144"/>
                    </a:cubicBezTo>
                    <a:cubicBezTo>
                      <a:pt x="10954" y="7144"/>
                      <a:pt x="7144" y="10001"/>
                      <a:pt x="7144" y="14764"/>
                    </a:cubicBezTo>
                    <a:cubicBezTo>
                      <a:pt x="7144" y="18574"/>
                      <a:pt x="10001" y="22384"/>
                      <a:pt x="14764" y="22384"/>
                    </a:cubicBezTo>
                    <a:cubicBezTo>
                      <a:pt x="19526" y="21431"/>
                      <a:pt x="22384" y="18574"/>
                      <a:pt x="22384" y="147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3" name="Freeform: Shape 152">
                <a:extLst>
                  <a:ext uri="{FF2B5EF4-FFF2-40B4-BE49-F238E27FC236}">
                    <a16:creationId xmlns:a16="http://schemas.microsoft.com/office/drawing/2014/main" id="{540CA820-0F60-47A8-BFB9-CA49656589B6}"/>
                  </a:ext>
                </a:extLst>
              </p:cNvPr>
              <p:cNvSpPr/>
              <p:nvPr/>
            </p:nvSpPr>
            <p:spPr>
              <a:xfrm>
                <a:off x="5941219" y="4137184"/>
                <a:ext cx="28575" cy="28575"/>
              </a:xfrm>
              <a:custGeom>
                <a:avLst/>
                <a:gdLst>
                  <a:gd name="connsiteX0" fmla="*/ 16669 w 28575"/>
                  <a:gd name="connsiteY0" fmla="*/ 7144 h 28575"/>
                  <a:gd name="connsiteX1" fmla="*/ 7144 w 28575"/>
                  <a:gd name="connsiteY1" fmla="*/ 16669 h 28575"/>
                  <a:gd name="connsiteX2" fmla="*/ 16669 w 28575"/>
                  <a:gd name="connsiteY2" fmla="*/ 26194 h 28575"/>
                  <a:gd name="connsiteX3" fmla="*/ 26194 w 28575"/>
                  <a:gd name="connsiteY3" fmla="*/ 16669 h 28575"/>
                  <a:gd name="connsiteX4" fmla="*/ 16669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7144"/>
                    </a:moveTo>
                    <a:cubicBezTo>
                      <a:pt x="10954" y="7144"/>
                      <a:pt x="7144" y="11906"/>
                      <a:pt x="7144" y="16669"/>
                    </a:cubicBezTo>
                    <a:cubicBezTo>
                      <a:pt x="7144" y="21431"/>
                      <a:pt x="11906" y="26194"/>
                      <a:pt x="16669" y="26194"/>
                    </a:cubicBezTo>
                    <a:cubicBezTo>
                      <a:pt x="22384" y="26194"/>
                      <a:pt x="26194" y="21431"/>
                      <a:pt x="26194" y="16669"/>
                    </a:cubicBezTo>
                    <a:cubicBezTo>
                      <a:pt x="26194" y="11906"/>
                      <a:pt x="22384" y="7144"/>
                      <a:pt x="1666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4" name="Freeform: Shape 153">
                <a:extLst>
                  <a:ext uri="{FF2B5EF4-FFF2-40B4-BE49-F238E27FC236}">
                    <a16:creationId xmlns:a16="http://schemas.microsoft.com/office/drawing/2014/main" id="{7B3CE679-F512-47A2-840C-6EF7EF233775}"/>
                  </a:ext>
                </a:extLst>
              </p:cNvPr>
              <p:cNvSpPr/>
              <p:nvPr/>
            </p:nvSpPr>
            <p:spPr>
              <a:xfrm>
                <a:off x="6075521" y="3037999"/>
                <a:ext cx="38100" cy="38100"/>
              </a:xfrm>
              <a:custGeom>
                <a:avLst/>
                <a:gdLst>
                  <a:gd name="connsiteX0" fmla="*/ 7144 w 38100"/>
                  <a:gd name="connsiteY0" fmla="*/ 20479 h 38100"/>
                  <a:gd name="connsiteX1" fmla="*/ 20479 w 38100"/>
                  <a:gd name="connsiteY1" fmla="*/ 33814 h 38100"/>
                  <a:gd name="connsiteX2" fmla="*/ 33814 w 38100"/>
                  <a:gd name="connsiteY2" fmla="*/ 20479 h 38100"/>
                  <a:gd name="connsiteX3" fmla="*/ 20479 w 38100"/>
                  <a:gd name="connsiteY3" fmla="*/ 7144 h 38100"/>
                  <a:gd name="connsiteX4" fmla="*/ 7144 w 38100"/>
                  <a:gd name="connsiteY4" fmla="*/ 2047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7144" y="20479"/>
                    </a:move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3811" y="7144"/>
                      <a:pt x="7144" y="13811"/>
                      <a:pt x="7144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5" name="Freeform: Shape 154">
                <a:extLst>
                  <a:ext uri="{FF2B5EF4-FFF2-40B4-BE49-F238E27FC236}">
                    <a16:creationId xmlns:a16="http://schemas.microsoft.com/office/drawing/2014/main" id="{777314DD-0AB2-4AA0-825A-3E8AF4E87B03}"/>
                  </a:ext>
                </a:extLst>
              </p:cNvPr>
              <p:cNvSpPr/>
              <p:nvPr/>
            </p:nvSpPr>
            <p:spPr>
              <a:xfrm>
                <a:off x="5909786" y="3152299"/>
                <a:ext cx="38100" cy="38100"/>
              </a:xfrm>
              <a:custGeom>
                <a:avLst/>
                <a:gdLst>
                  <a:gd name="connsiteX0" fmla="*/ 35719 w 38100"/>
                  <a:gd name="connsiteY0" fmla="*/ 21431 h 38100"/>
                  <a:gd name="connsiteX1" fmla="*/ 21431 w 38100"/>
                  <a:gd name="connsiteY1" fmla="*/ 7144 h 38100"/>
                  <a:gd name="connsiteX2" fmla="*/ 7144 w 38100"/>
                  <a:gd name="connsiteY2" fmla="*/ 21431 h 38100"/>
                  <a:gd name="connsiteX3" fmla="*/ 21431 w 38100"/>
                  <a:gd name="connsiteY3" fmla="*/ 35719 h 38100"/>
                  <a:gd name="connsiteX4" fmla="*/ 35719 w 38100"/>
                  <a:gd name="connsiteY4" fmla="*/ 21431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5719" y="21431"/>
                    </a:moveTo>
                    <a:cubicBezTo>
                      <a:pt x="35719" y="13811"/>
                      <a:pt x="29051" y="7144"/>
                      <a:pt x="21431" y="7144"/>
                    </a:cubicBez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29051"/>
                      <a:pt x="13811" y="35719"/>
                      <a:pt x="21431" y="35719"/>
                    </a:cubicBezTo>
                    <a:cubicBezTo>
                      <a:pt x="29051" y="35719"/>
                      <a:pt x="35719" y="29051"/>
                      <a:pt x="35719" y="2143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6" name="Freeform: Shape 155">
                <a:extLst>
                  <a:ext uri="{FF2B5EF4-FFF2-40B4-BE49-F238E27FC236}">
                    <a16:creationId xmlns:a16="http://schemas.microsoft.com/office/drawing/2014/main" id="{28E33AF1-A709-4DB4-B5A7-378C663BA269}"/>
                  </a:ext>
                </a:extLst>
              </p:cNvPr>
              <p:cNvSpPr/>
              <p:nvPr/>
            </p:nvSpPr>
            <p:spPr>
              <a:xfrm>
                <a:off x="5516404" y="3698081"/>
                <a:ext cx="28575" cy="28575"/>
              </a:xfrm>
              <a:custGeom>
                <a:avLst/>
                <a:gdLst>
                  <a:gd name="connsiteX0" fmla="*/ 15716 w 28575"/>
                  <a:gd name="connsiteY0" fmla="*/ 7144 h 28575"/>
                  <a:gd name="connsiteX1" fmla="*/ 7144 w 28575"/>
                  <a:gd name="connsiteY1" fmla="*/ 15716 h 28575"/>
                  <a:gd name="connsiteX2" fmla="*/ 15716 w 28575"/>
                  <a:gd name="connsiteY2" fmla="*/ 24289 h 28575"/>
                  <a:gd name="connsiteX3" fmla="*/ 24289 w 28575"/>
                  <a:gd name="connsiteY3" fmla="*/ 15716 h 28575"/>
                  <a:gd name="connsiteX4" fmla="*/ 15716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5716" y="7144"/>
                    </a:moveTo>
                    <a:cubicBezTo>
                      <a:pt x="10954" y="7144"/>
                      <a:pt x="7144" y="10954"/>
                      <a:pt x="7144" y="15716"/>
                    </a:cubicBezTo>
                    <a:cubicBezTo>
                      <a:pt x="7144" y="20479"/>
                      <a:pt x="10954" y="24289"/>
                      <a:pt x="15716" y="24289"/>
                    </a:cubicBezTo>
                    <a:cubicBezTo>
                      <a:pt x="20479" y="24289"/>
                      <a:pt x="24289" y="20479"/>
                      <a:pt x="24289" y="15716"/>
                    </a:cubicBezTo>
                    <a:cubicBezTo>
                      <a:pt x="24289" y="10001"/>
                      <a:pt x="20479" y="7144"/>
                      <a:pt x="15716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7" name="Freeform: Shape 156">
                <a:extLst>
                  <a:ext uri="{FF2B5EF4-FFF2-40B4-BE49-F238E27FC236}">
                    <a16:creationId xmlns:a16="http://schemas.microsoft.com/office/drawing/2014/main" id="{B4AE3F5C-F315-40DA-8A0C-CD8F79A884F1}"/>
                  </a:ext>
                </a:extLst>
              </p:cNvPr>
              <p:cNvSpPr/>
              <p:nvPr/>
            </p:nvSpPr>
            <p:spPr>
              <a:xfrm>
                <a:off x="5679281" y="3343751"/>
                <a:ext cx="28575" cy="28575"/>
              </a:xfrm>
              <a:custGeom>
                <a:avLst/>
                <a:gdLst>
                  <a:gd name="connsiteX0" fmla="*/ 30004 w 28575"/>
                  <a:gd name="connsiteY0" fmla="*/ 18574 h 28575"/>
                  <a:gd name="connsiteX1" fmla="*/ 18574 w 28575"/>
                  <a:gd name="connsiteY1" fmla="*/ 7144 h 28575"/>
                  <a:gd name="connsiteX2" fmla="*/ 7144 w 28575"/>
                  <a:gd name="connsiteY2" fmla="*/ 18574 h 28575"/>
                  <a:gd name="connsiteX3" fmla="*/ 18574 w 28575"/>
                  <a:gd name="connsiteY3" fmla="*/ 30004 h 28575"/>
                  <a:gd name="connsiteX4" fmla="*/ 30004 w 28575"/>
                  <a:gd name="connsiteY4" fmla="*/ 1857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30004" y="18574"/>
                    </a:moveTo>
                    <a:cubicBezTo>
                      <a:pt x="30004" y="12859"/>
                      <a:pt x="25241" y="7144"/>
                      <a:pt x="18574" y="7144"/>
                    </a:cubicBezTo>
                    <a:cubicBezTo>
                      <a:pt x="12859" y="7144"/>
                      <a:pt x="7144" y="11906"/>
                      <a:pt x="7144" y="18574"/>
                    </a:cubicBezTo>
                    <a:cubicBezTo>
                      <a:pt x="7144" y="24289"/>
                      <a:pt x="11906" y="30004"/>
                      <a:pt x="18574" y="30004"/>
                    </a:cubicBezTo>
                    <a:cubicBezTo>
                      <a:pt x="25241" y="30004"/>
                      <a:pt x="30004" y="25241"/>
                      <a:pt x="30004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8" name="Freeform: Shape 157">
                <a:extLst>
                  <a:ext uri="{FF2B5EF4-FFF2-40B4-BE49-F238E27FC236}">
                    <a16:creationId xmlns:a16="http://schemas.microsoft.com/office/drawing/2014/main" id="{53ACF955-CB52-4F6F-A12E-E5D86BE9D22F}"/>
                  </a:ext>
                </a:extLst>
              </p:cNvPr>
              <p:cNvSpPr/>
              <p:nvPr/>
            </p:nvSpPr>
            <p:spPr>
              <a:xfrm>
                <a:off x="5951696" y="3265646"/>
                <a:ext cx="28575" cy="28575"/>
              </a:xfrm>
              <a:custGeom>
                <a:avLst/>
                <a:gdLst>
                  <a:gd name="connsiteX0" fmla="*/ 30004 w 28575"/>
                  <a:gd name="connsiteY0" fmla="*/ 18574 h 28575"/>
                  <a:gd name="connsiteX1" fmla="*/ 18574 w 28575"/>
                  <a:gd name="connsiteY1" fmla="*/ 7144 h 28575"/>
                  <a:gd name="connsiteX2" fmla="*/ 7144 w 28575"/>
                  <a:gd name="connsiteY2" fmla="*/ 18574 h 28575"/>
                  <a:gd name="connsiteX3" fmla="*/ 18574 w 28575"/>
                  <a:gd name="connsiteY3" fmla="*/ 30004 h 28575"/>
                  <a:gd name="connsiteX4" fmla="*/ 30004 w 28575"/>
                  <a:gd name="connsiteY4" fmla="*/ 1857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30004" y="18574"/>
                    </a:moveTo>
                    <a:cubicBezTo>
                      <a:pt x="30004" y="12859"/>
                      <a:pt x="25241" y="7144"/>
                      <a:pt x="18574" y="7144"/>
                    </a:cubicBezTo>
                    <a:cubicBezTo>
                      <a:pt x="12859" y="7144"/>
                      <a:pt x="7144" y="11906"/>
                      <a:pt x="7144" y="18574"/>
                    </a:cubicBezTo>
                    <a:cubicBezTo>
                      <a:pt x="7144" y="24289"/>
                      <a:pt x="11906" y="30004"/>
                      <a:pt x="18574" y="30004"/>
                    </a:cubicBezTo>
                    <a:cubicBezTo>
                      <a:pt x="25241" y="30004"/>
                      <a:pt x="30004" y="25241"/>
                      <a:pt x="30004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9" name="Freeform: Shape 158">
                <a:extLst>
                  <a:ext uri="{FF2B5EF4-FFF2-40B4-BE49-F238E27FC236}">
                    <a16:creationId xmlns:a16="http://schemas.microsoft.com/office/drawing/2014/main" id="{78491B51-896D-4736-83C8-D51B99C381D3}"/>
                  </a:ext>
                </a:extLst>
              </p:cNvPr>
              <p:cNvSpPr/>
              <p:nvPr/>
            </p:nvSpPr>
            <p:spPr>
              <a:xfrm>
                <a:off x="5435441" y="3113246"/>
                <a:ext cx="28575" cy="28575"/>
              </a:xfrm>
              <a:custGeom>
                <a:avLst/>
                <a:gdLst>
                  <a:gd name="connsiteX0" fmla="*/ 18574 w 28575"/>
                  <a:gd name="connsiteY0" fmla="*/ 30004 h 28575"/>
                  <a:gd name="connsiteX1" fmla="*/ 30004 w 28575"/>
                  <a:gd name="connsiteY1" fmla="*/ 18574 h 28575"/>
                  <a:gd name="connsiteX2" fmla="*/ 18574 w 28575"/>
                  <a:gd name="connsiteY2" fmla="*/ 7144 h 28575"/>
                  <a:gd name="connsiteX3" fmla="*/ 7144 w 28575"/>
                  <a:gd name="connsiteY3" fmla="*/ 18574 h 28575"/>
                  <a:gd name="connsiteX4" fmla="*/ 18574 w 28575"/>
                  <a:gd name="connsiteY4" fmla="*/ 3000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8574" y="30004"/>
                    </a:moveTo>
                    <a:cubicBezTo>
                      <a:pt x="24289" y="30004"/>
                      <a:pt x="30004" y="25241"/>
                      <a:pt x="30004" y="18574"/>
                    </a:cubicBezTo>
                    <a:cubicBezTo>
                      <a:pt x="30004" y="12859"/>
                      <a:pt x="25241" y="7144"/>
                      <a:pt x="18574" y="7144"/>
                    </a:cubicBezTo>
                    <a:cubicBezTo>
                      <a:pt x="12859" y="7144"/>
                      <a:pt x="7144" y="11906"/>
                      <a:pt x="7144" y="18574"/>
                    </a:cubicBezTo>
                    <a:cubicBezTo>
                      <a:pt x="8096" y="25241"/>
                      <a:pt x="12859" y="30004"/>
                      <a:pt x="18574" y="300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0" name="Freeform: Shape 159">
                <a:extLst>
                  <a:ext uri="{FF2B5EF4-FFF2-40B4-BE49-F238E27FC236}">
                    <a16:creationId xmlns:a16="http://schemas.microsoft.com/office/drawing/2014/main" id="{0DE1BA76-F977-4888-8DB9-C347B1665918}"/>
                  </a:ext>
                </a:extLst>
              </p:cNvPr>
              <p:cNvSpPr/>
              <p:nvPr/>
            </p:nvSpPr>
            <p:spPr>
              <a:xfrm>
                <a:off x="6027896" y="3622834"/>
                <a:ext cx="28575" cy="28575"/>
              </a:xfrm>
              <a:custGeom>
                <a:avLst/>
                <a:gdLst>
                  <a:gd name="connsiteX0" fmla="*/ 16669 w 28575"/>
                  <a:gd name="connsiteY0" fmla="*/ 7144 h 28575"/>
                  <a:gd name="connsiteX1" fmla="*/ 7144 w 28575"/>
                  <a:gd name="connsiteY1" fmla="*/ 16669 h 28575"/>
                  <a:gd name="connsiteX2" fmla="*/ 16669 w 28575"/>
                  <a:gd name="connsiteY2" fmla="*/ 26194 h 28575"/>
                  <a:gd name="connsiteX3" fmla="*/ 26194 w 28575"/>
                  <a:gd name="connsiteY3" fmla="*/ 16669 h 28575"/>
                  <a:gd name="connsiteX4" fmla="*/ 16669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7144"/>
                    </a:moveTo>
                    <a:cubicBezTo>
                      <a:pt x="11906" y="7144"/>
                      <a:pt x="7144" y="10954"/>
                      <a:pt x="7144" y="16669"/>
                    </a:cubicBezTo>
                    <a:cubicBezTo>
                      <a:pt x="7144" y="22384"/>
                      <a:pt x="10954" y="26194"/>
                      <a:pt x="16669" y="26194"/>
                    </a:cubicBezTo>
                    <a:cubicBezTo>
                      <a:pt x="22384" y="26194"/>
                      <a:pt x="26194" y="22384"/>
                      <a:pt x="26194" y="16669"/>
                    </a:cubicBezTo>
                    <a:cubicBezTo>
                      <a:pt x="26194" y="10954"/>
                      <a:pt x="21431" y="7144"/>
                      <a:pt x="1666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1" name="Freeform: Shape 160">
                <a:extLst>
                  <a:ext uri="{FF2B5EF4-FFF2-40B4-BE49-F238E27FC236}">
                    <a16:creationId xmlns:a16="http://schemas.microsoft.com/office/drawing/2014/main" id="{955D2F3A-8E18-4DFB-B39A-91066A795381}"/>
                  </a:ext>
                </a:extLst>
              </p:cNvPr>
              <p:cNvSpPr/>
              <p:nvPr/>
            </p:nvSpPr>
            <p:spPr>
              <a:xfrm>
                <a:off x="5681186" y="2920841"/>
                <a:ext cx="66675" cy="66675"/>
              </a:xfrm>
              <a:custGeom>
                <a:avLst/>
                <a:gdLst>
                  <a:gd name="connsiteX0" fmla="*/ 35719 w 66675"/>
                  <a:gd name="connsiteY0" fmla="*/ 64294 h 66675"/>
                  <a:gd name="connsiteX1" fmla="*/ 64294 w 66675"/>
                  <a:gd name="connsiteY1" fmla="*/ 35719 h 66675"/>
                  <a:gd name="connsiteX2" fmla="*/ 35719 w 66675"/>
                  <a:gd name="connsiteY2" fmla="*/ 7144 h 66675"/>
                  <a:gd name="connsiteX3" fmla="*/ 7144 w 66675"/>
                  <a:gd name="connsiteY3" fmla="*/ 35719 h 66675"/>
                  <a:gd name="connsiteX4" fmla="*/ 35719 w 66675"/>
                  <a:gd name="connsiteY4" fmla="*/ 6429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35719" y="64294"/>
                    </a:moveTo>
                    <a:cubicBezTo>
                      <a:pt x="50959" y="64294"/>
                      <a:pt x="64294" y="51911"/>
                      <a:pt x="64294" y="35719"/>
                    </a:cubicBezTo>
                    <a:cubicBezTo>
                      <a:pt x="64294" y="19526"/>
                      <a:pt x="51911" y="7144"/>
                      <a:pt x="35719" y="7144"/>
                    </a:cubicBezTo>
                    <a:cubicBezTo>
                      <a:pt x="20479" y="7144"/>
                      <a:pt x="7144" y="19526"/>
                      <a:pt x="7144" y="35719"/>
                    </a:cubicBezTo>
                    <a:cubicBezTo>
                      <a:pt x="7144" y="51911"/>
                      <a:pt x="19526" y="64294"/>
                      <a:pt x="35719" y="642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2" name="Freeform: Shape 161">
                <a:extLst>
                  <a:ext uri="{FF2B5EF4-FFF2-40B4-BE49-F238E27FC236}">
                    <a16:creationId xmlns:a16="http://schemas.microsoft.com/office/drawing/2014/main" id="{2C8F3C86-E764-4F11-9052-050F22CCF113}"/>
                  </a:ext>
                </a:extLst>
              </p:cNvPr>
              <p:cNvSpPr/>
              <p:nvPr/>
            </p:nvSpPr>
            <p:spPr>
              <a:xfrm>
                <a:off x="6041231" y="4157186"/>
                <a:ext cx="19050" cy="19050"/>
              </a:xfrm>
              <a:custGeom>
                <a:avLst/>
                <a:gdLst>
                  <a:gd name="connsiteX0" fmla="*/ 18574 w 19050"/>
                  <a:gd name="connsiteY0" fmla="*/ 12859 h 19050"/>
                  <a:gd name="connsiteX1" fmla="*/ 12859 w 19050"/>
                  <a:gd name="connsiteY1" fmla="*/ 7144 h 19050"/>
                  <a:gd name="connsiteX2" fmla="*/ 7144 w 19050"/>
                  <a:gd name="connsiteY2" fmla="*/ 12859 h 19050"/>
                  <a:gd name="connsiteX3" fmla="*/ 12859 w 19050"/>
                  <a:gd name="connsiteY3" fmla="*/ 18574 h 19050"/>
                  <a:gd name="connsiteX4" fmla="*/ 1857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8574" y="12859"/>
                    </a:move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6669" y="18574"/>
                      <a:pt x="18574" y="15716"/>
                      <a:pt x="1857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3" name="Freeform: Shape 162">
                <a:extLst>
                  <a:ext uri="{FF2B5EF4-FFF2-40B4-BE49-F238E27FC236}">
                    <a16:creationId xmlns:a16="http://schemas.microsoft.com/office/drawing/2014/main" id="{3C20636C-EC4D-439B-BC6A-3D60A53F96ED}"/>
                  </a:ext>
                </a:extLst>
              </p:cNvPr>
              <p:cNvSpPr/>
              <p:nvPr/>
            </p:nvSpPr>
            <p:spPr>
              <a:xfrm>
                <a:off x="6189821" y="2763679"/>
                <a:ext cx="38100" cy="38100"/>
              </a:xfrm>
              <a:custGeom>
                <a:avLst/>
                <a:gdLst>
                  <a:gd name="connsiteX0" fmla="*/ 31909 w 38100"/>
                  <a:gd name="connsiteY0" fmla="*/ 19526 h 38100"/>
                  <a:gd name="connsiteX1" fmla="*/ 19526 w 38100"/>
                  <a:gd name="connsiteY1" fmla="*/ 7144 h 38100"/>
                  <a:gd name="connsiteX2" fmla="*/ 7144 w 38100"/>
                  <a:gd name="connsiteY2" fmla="*/ 19526 h 38100"/>
                  <a:gd name="connsiteX3" fmla="*/ 19526 w 38100"/>
                  <a:gd name="connsiteY3" fmla="*/ 31909 h 38100"/>
                  <a:gd name="connsiteX4" fmla="*/ 31909 w 38100"/>
                  <a:gd name="connsiteY4" fmla="*/ 1952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1909" y="19526"/>
                    </a:moveTo>
                    <a:cubicBezTo>
                      <a:pt x="31909" y="12859"/>
                      <a:pt x="26194" y="7144"/>
                      <a:pt x="19526" y="7144"/>
                    </a:cubicBezTo>
                    <a:cubicBezTo>
                      <a:pt x="12859" y="7144"/>
                      <a:pt x="7144" y="12859"/>
                      <a:pt x="7144" y="19526"/>
                    </a:cubicBezTo>
                    <a:cubicBezTo>
                      <a:pt x="7144" y="26194"/>
                      <a:pt x="12859" y="31909"/>
                      <a:pt x="19526" y="31909"/>
                    </a:cubicBezTo>
                    <a:cubicBezTo>
                      <a:pt x="26194" y="31909"/>
                      <a:pt x="31909" y="26194"/>
                      <a:pt x="31909" y="1952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4" name="Freeform: Shape 163">
                <a:extLst>
                  <a:ext uri="{FF2B5EF4-FFF2-40B4-BE49-F238E27FC236}">
                    <a16:creationId xmlns:a16="http://schemas.microsoft.com/office/drawing/2014/main" id="{3EDEDB7C-23E8-4C18-ABB8-42E3A8891DAB}"/>
                  </a:ext>
                </a:extLst>
              </p:cNvPr>
              <p:cNvSpPr/>
              <p:nvPr/>
            </p:nvSpPr>
            <p:spPr>
              <a:xfrm>
                <a:off x="5636419" y="3418046"/>
                <a:ext cx="28575" cy="28575"/>
              </a:xfrm>
              <a:custGeom>
                <a:avLst/>
                <a:gdLst>
                  <a:gd name="connsiteX0" fmla="*/ 18574 w 28575"/>
                  <a:gd name="connsiteY0" fmla="*/ 7144 h 28575"/>
                  <a:gd name="connsiteX1" fmla="*/ 7144 w 28575"/>
                  <a:gd name="connsiteY1" fmla="*/ 18574 h 28575"/>
                  <a:gd name="connsiteX2" fmla="*/ 18574 w 28575"/>
                  <a:gd name="connsiteY2" fmla="*/ 30004 h 28575"/>
                  <a:gd name="connsiteX3" fmla="*/ 30004 w 28575"/>
                  <a:gd name="connsiteY3" fmla="*/ 18574 h 28575"/>
                  <a:gd name="connsiteX4" fmla="*/ 18574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8574" y="7144"/>
                    </a:moveTo>
                    <a:cubicBezTo>
                      <a:pt x="11906" y="7144"/>
                      <a:pt x="7144" y="11906"/>
                      <a:pt x="7144" y="18574"/>
                    </a:cubicBezTo>
                    <a:cubicBezTo>
                      <a:pt x="7144" y="25241"/>
                      <a:pt x="11906" y="30004"/>
                      <a:pt x="18574" y="30004"/>
                    </a:cubicBezTo>
                    <a:cubicBezTo>
                      <a:pt x="25241" y="30004"/>
                      <a:pt x="30004" y="25241"/>
                      <a:pt x="30004" y="18574"/>
                    </a:cubicBezTo>
                    <a:cubicBezTo>
                      <a:pt x="30004" y="11906"/>
                      <a:pt x="25241" y="7144"/>
                      <a:pt x="18574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5" name="Freeform: Shape 164">
                <a:extLst>
                  <a:ext uri="{FF2B5EF4-FFF2-40B4-BE49-F238E27FC236}">
                    <a16:creationId xmlns:a16="http://schemas.microsoft.com/office/drawing/2014/main" id="{6111917E-4622-449B-BF7C-7CC007E62798}"/>
                  </a:ext>
                </a:extLst>
              </p:cNvPr>
              <p:cNvSpPr/>
              <p:nvPr/>
            </p:nvSpPr>
            <p:spPr>
              <a:xfrm>
                <a:off x="5991701" y="4151471"/>
                <a:ext cx="28575" cy="28575"/>
              </a:xfrm>
              <a:custGeom>
                <a:avLst/>
                <a:gdLst>
                  <a:gd name="connsiteX0" fmla="*/ 7144 w 28575"/>
                  <a:gd name="connsiteY0" fmla="*/ 14764 h 28575"/>
                  <a:gd name="connsiteX1" fmla="*/ 14764 w 28575"/>
                  <a:gd name="connsiteY1" fmla="*/ 22384 h 28575"/>
                  <a:gd name="connsiteX2" fmla="*/ 22384 w 28575"/>
                  <a:gd name="connsiteY2" fmla="*/ 14764 h 28575"/>
                  <a:gd name="connsiteX3" fmla="*/ 14764 w 28575"/>
                  <a:gd name="connsiteY3" fmla="*/ 7144 h 28575"/>
                  <a:gd name="connsiteX4" fmla="*/ 7144 w 28575"/>
                  <a:gd name="connsiteY4" fmla="*/ 1476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7144" y="14764"/>
                    </a:moveTo>
                    <a:cubicBezTo>
                      <a:pt x="7144" y="18574"/>
                      <a:pt x="10001" y="22384"/>
                      <a:pt x="14764" y="22384"/>
                    </a:cubicBezTo>
                    <a:cubicBezTo>
                      <a:pt x="19526" y="22384"/>
                      <a:pt x="22384" y="19526"/>
                      <a:pt x="22384" y="14764"/>
                    </a:cubicBezTo>
                    <a:cubicBezTo>
                      <a:pt x="22384" y="10001"/>
                      <a:pt x="19526" y="7144"/>
                      <a:pt x="14764" y="7144"/>
                    </a:cubicBezTo>
                    <a:cubicBezTo>
                      <a:pt x="10001" y="7144"/>
                      <a:pt x="7144" y="10954"/>
                      <a:pt x="7144" y="147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6" name="Freeform: Shape 165">
                <a:extLst>
                  <a:ext uri="{FF2B5EF4-FFF2-40B4-BE49-F238E27FC236}">
                    <a16:creationId xmlns:a16="http://schemas.microsoft.com/office/drawing/2014/main" id="{A386617A-C682-495B-97E1-9011EEE24E15}"/>
                  </a:ext>
                </a:extLst>
              </p:cNvPr>
              <p:cNvSpPr/>
              <p:nvPr/>
            </p:nvSpPr>
            <p:spPr>
              <a:xfrm>
                <a:off x="5809774" y="4265771"/>
                <a:ext cx="19050" cy="19050"/>
              </a:xfrm>
              <a:custGeom>
                <a:avLst/>
                <a:gdLst>
                  <a:gd name="connsiteX0" fmla="*/ 7144 w 19050"/>
                  <a:gd name="connsiteY0" fmla="*/ 13811 h 19050"/>
                  <a:gd name="connsiteX1" fmla="*/ 13811 w 19050"/>
                  <a:gd name="connsiteY1" fmla="*/ 20479 h 19050"/>
                  <a:gd name="connsiteX2" fmla="*/ 20479 w 19050"/>
                  <a:gd name="connsiteY2" fmla="*/ 13811 h 19050"/>
                  <a:gd name="connsiteX3" fmla="*/ 13811 w 19050"/>
                  <a:gd name="connsiteY3" fmla="*/ 7144 h 19050"/>
                  <a:gd name="connsiteX4" fmla="*/ 7144 w 19050"/>
                  <a:gd name="connsiteY4" fmla="*/ 13811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7144" y="13811"/>
                    </a:moveTo>
                    <a:cubicBezTo>
                      <a:pt x="7144" y="17621"/>
                      <a:pt x="10001" y="20479"/>
                      <a:pt x="13811" y="20479"/>
                    </a:cubicBezTo>
                    <a:cubicBezTo>
                      <a:pt x="17621" y="20479"/>
                      <a:pt x="20479" y="17621"/>
                      <a:pt x="20479" y="13811"/>
                    </a:cubicBez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7" name="Freeform: Shape 166">
                <a:extLst>
                  <a:ext uri="{FF2B5EF4-FFF2-40B4-BE49-F238E27FC236}">
                    <a16:creationId xmlns:a16="http://schemas.microsoft.com/office/drawing/2014/main" id="{C0B5CCCA-5A7F-4E17-931D-096DCB41F1FD}"/>
                  </a:ext>
                </a:extLst>
              </p:cNvPr>
              <p:cNvSpPr/>
              <p:nvPr/>
            </p:nvSpPr>
            <p:spPr>
              <a:xfrm>
                <a:off x="5965984" y="3198971"/>
                <a:ext cx="19050" cy="19050"/>
              </a:xfrm>
              <a:custGeom>
                <a:avLst/>
                <a:gdLst>
                  <a:gd name="connsiteX0" fmla="*/ 20479 w 19050"/>
                  <a:gd name="connsiteY0" fmla="*/ 13811 h 19050"/>
                  <a:gd name="connsiteX1" fmla="*/ 13811 w 19050"/>
                  <a:gd name="connsiteY1" fmla="*/ 7144 h 19050"/>
                  <a:gd name="connsiteX2" fmla="*/ 7144 w 19050"/>
                  <a:gd name="connsiteY2" fmla="*/ 13811 h 19050"/>
                  <a:gd name="connsiteX3" fmla="*/ 13811 w 19050"/>
                  <a:gd name="connsiteY3" fmla="*/ 20479 h 19050"/>
                  <a:gd name="connsiteX4" fmla="*/ 20479 w 19050"/>
                  <a:gd name="connsiteY4" fmla="*/ 13811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20479" y="13811"/>
                    </a:move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ubicBezTo>
                      <a:pt x="17621" y="19526"/>
                      <a:pt x="20479" y="16669"/>
                      <a:pt x="20479" y="138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8" name="Freeform: Shape 167">
                <a:extLst>
                  <a:ext uri="{FF2B5EF4-FFF2-40B4-BE49-F238E27FC236}">
                    <a16:creationId xmlns:a16="http://schemas.microsoft.com/office/drawing/2014/main" id="{D3408AD7-3304-4134-B7FE-FB23F87E3EBC}"/>
                  </a:ext>
                </a:extLst>
              </p:cNvPr>
              <p:cNvSpPr/>
              <p:nvPr/>
            </p:nvSpPr>
            <p:spPr>
              <a:xfrm>
                <a:off x="5540216" y="3513296"/>
                <a:ext cx="38100" cy="38100"/>
              </a:xfrm>
              <a:custGeom>
                <a:avLst/>
                <a:gdLst>
                  <a:gd name="connsiteX0" fmla="*/ 35719 w 38100"/>
                  <a:gd name="connsiteY0" fmla="*/ 21431 h 38100"/>
                  <a:gd name="connsiteX1" fmla="*/ 21431 w 38100"/>
                  <a:gd name="connsiteY1" fmla="*/ 7144 h 38100"/>
                  <a:gd name="connsiteX2" fmla="*/ 7144 w 38100"/>
                  <a:gd name="connsiteY2" fmla="*/ 21431 h 38100"/>
                  <a:gd name="connsiteX3" fmla="*/ 21431 w 38100"/>
                  <a:gd name="connsiteY3" fmla="*/ 35719 h 38100"/>
                  <a:gd name="connsiteX4" fmla="*/ 35719 w 38100"/>
                  <a:gd name="connsiteY4" fmla="*/ 21431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5719" y="21431"/>
                    </a:moveTo>
                    <a:cubicBezTo>
                      <a:pt x="35719" y="13811"/>
                      <a:pt x="29051" y="7144"/>
                      <a:pt x="21431" y="7144"/>
                    </a:cubicBez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29051"/>
                      <a:pt x="13811" y="35719"/>
                      <a:pt x="21431" y="35719"/>
                    </a:cubicBezTo>
                    <a:cubicBezTo>
                      <a:pt x="29051" y="35719"/>
                      <a:pt x="35719" y="29051"/>
                      <a:pt x="35719" y="2143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9" name="Freeform: Shape 168">
                <a:extLst>
                  <a:ext uri="{FF2B5EF4-FFF2-40B4-BE49-F238E27FC236}">
                    <a16:creationId xmlns:a16="http://schemas.microsoft.com/office/drawing/2014/main" id="{0AC32479-8D6C-47D7-8DFD-D4DE8E527F02}"/>
                  </a:ext>
                </a:extLst>
              </p:cNvPr>
              <p:cNvSpPr/>
              <p:nvPr/>
            </p:nvSpPr>
            <p:spPr>
              <a:xfrm>
                <a:off x="5640229" y="3940016"/>
                <a:ext cx="19050" cy="19050"/>
              </a:xfrm>
              <a:custGeom>
                <a:avLst/>
                <a:gdLst>
                  <a:gd name="connsiteX0" fmla="*/ 12859 w 19050"/>
                  <a:gd name="connsiteY0" fmla="*/ 7144 h 19050"/>
                  <a:gd name="connsiteX1" fmla="*/ 7144 w 19050"/>
                  <a:gd name="connsiteY1" fmla="*/ 12859 h 19050"/>
                  <a:gd name="connsiteX2" fmla="*/ 12859 w 19050"/>
                  <a:gd name="connsiteY2" fmla="*/ 18574 h 19050"/>
                  <a:gd name="connsiteX3" fmla="*/ 18574 w 19050"/>
                  <a:gd name="connsiteY3" fmla="*/ 12859 h 19050"/>
                  <a:gd name="connsiteX4" fmla="*/ 12859 w 19050"/>
                  <a:gd name="connsiteY4" fmla="*/ 714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2859" y="7144"/>
                    </a:move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5716" y="18574"/>
                      <a:pt x="18574" y="15716"/>
                      <a:pt x="18574" y="12859"/>
                    </a:cubicBezTo>
                    <a:cubicBezTo>
                      <a:pt x="18574" y="10001"/>
                      <a:pt x="15716" y="7144"/>
                      <a:pt x="1285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0" name="Freeform: Shape 169">
                <a:extLst>
                  <a:ext uri="{FF2B5EF4-FFF2-40B4-BE49-F238E27FC236}">
                    <a16:creationId xmlns:a16="http://schemas.microsoft.com/office/drawing/2014/main" id="{EDAD9C1B-6738-4A07-96ED-DE0CB1A8F61C}"/>
                  </a:ext>
                </a:extLst>
              </p:cNvPr>
              <p:cNvSpPr/>
              <p:nvPr/>
            </p:nvSpPr>
            <p:spPr>
              <a:xfrm>
                <a:off x="5954554" y="3885724"/>
                <a:ext cx="47625" cy="38100"/>
              </a:xfrm>
              <a:custGeom>
                <a:avLst/>
                <a:gdLst>
                  <a:gd name="connsiteX0" fmla="*/ 7144 w 47625"/>
                  <a:gd name="connsiteY0" fmla="*/ 17621 h 38100"/>
                  <a:gd name="connsiteX1" fmla="*/ 14764 w 47625"/>
                  <a:gd name="connsiteY1" fmla="*/ 25241 h 38100"/>
                  <a:gd name="connsiteX2" fmla="*/ 16669 w 47625"/>
                  <a:gd name="connsiteY2" fmla="*/ 25241 h 38100"/>
                  <a:gd name="connsiteX3" fmla="*/ 29051 w 47625"/>
                  <a:gd name="connsiteY3" fmla="*/ 33814 h 38100"/>
                  <a:gd name="connsiteX4" fmla="*/ 42386 w 47625"/>
                  <a:gd name="connsiteY4" fmla="*/ 20479 h 38100"/>
                  <a:gd name="connsiteX5" fmla="*/ 29051 w 47625"/>
                  <a:gd name="connsiteY5" fmla="*/ 7144 h 38100"/>
                  <a:gd name="connsiteX6" fmla="*/ 18574 w 47625"/>
                  <a:gd name="connsiteY6" fmla="*/ 11906 h 38100"/>
                  <a:gd name="connsiteX7" fmla="*/ 14764 w 47625"/>
                  <a:gd name="connsiteY7" fmla="*/ 10954 h 38100"/>
                  <a:gd name="connsiteX8" fmla="*/ 7144 w 47625"/>
                  <a:gd name="connsiteY8" fmla="*/ 17621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7625" h="38100">
                    <a:moveTo>
                      <a:pt x="7144" y="17621"/>
                    </a:moveTo>
                    <a:cubicBezTo>
                      <a:pt x="7144" y="21431"/>
                      <a:pt x="10001" y="25241"/>
                      <a:pt x="14764" y="25241"/>
                    </a:cubicBezTo>
                    <a:cubicBezTo>
                      <a:pt x="15716" y="25241"/>
                      <a:pt x="15716" y="25241"/>
                      <a:pt x="16669" y="25241"/>
                    </a:cubicBezTo>
                    <a:cubicBezTo>
                      <a:pt x="18574" y="30004"/>
                      <a:pt x="23336" y="33814"/>
                      <a:pt x="29051" y="33814"/>
                    </a:cubicBezTo>
                    <a:cubicBezTo>
                      <a:pt x="36671" y="33814"/>
                      <a:pt x="42386" y="28099"/>
                      <a:pt x="42386" y="20479"/>
                    </a:cubicBezTo>
                    <a:cubicBezTo>
                      <a:pt x="42386" y="12859"/>
                      <a:pt x="36671" y="7144"/>
                      <a:pt x="29051" y="7144"/>
                    </a:cubicBezTo>
                    <a:cubicBezTo>
                      <a:pt x="25241" y="7144"/>
                      <a:pt x="21431" y="9049"/>
                      <a:pt x="18574" y="11906"/>
                    </a:cubicBezTo>
                    <a:cubicBezTo>
                      <a:pt x="17621" y="10954"/>
                      <a:pt x="15716" y="10954"/>
                      <a:pt x="14764" y="10954"/>
                    </a:cubicBezTo>
                    <a:cubicBezTo>
                      <a:pt x="10954" y="10001"/>
                      <a:pt x="7144" y="13811"/>
                      <a:pt x="7144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1" name="Freeform: Shape 170">
                <a:extLst>
                  <a:ext uri="{FF2B5EF4-FFF2-40B4-BE49-F238E27FC236}">
                    <a16:creationId xmlns:a16="http://schemas.microsoft.com/office/drawing/2014/main" id="{E4D29AB1-CA8D-40A0-9BAA-A8BFD60E0238}"/>
                  </a:ext>
                </a:extLst>
              </p:cNvPr>
              <p:cNvSpPr/>
              <p:nvPr/>
            </p:nvSpPr>
            <p:spPr>
              <a:xfrm>
                <a:off x="6050756" y="3398044"/>
                <a:ext cx="19050" cy="19050"/>
              </a:xfrm>
              <a:custGeom>
                <a:avLst/>
                <a:gdLst>
                  <a:gd name="connsiteX0" fmla="*/ 16669 w 19050"/>
                  <a:gd name="connsiteY0" fmla="*/ 11906 h 19050"/>
                  <a:gd name="connsiteX1" fmla="*/ 11906 w 19050"/>
                  <a:gd name="connsiteY1" fmla="*/ 7144 h 19050"/>
                  <a:gd name="connsiteX2" fmla="*/ 7144 w 19050"/>
                  <a:gd name="connsiteY2" fmla="*/ 11906 h 19050"/>
                  <a:gd name="connsiteX3" fmla="*/ 11906 w 19050"/>
                  <a:gd name="connsiteY3" fmla="*/ 16669 h 19050"/>
                  <a:gd name="connsiteX4" fmla="*/ 16669 w 19050"/>
                  <a:gd name="connsiteY4" fmla="*/ 11906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6669" y="11906"/>
                    </a:moveTo>
                    <a:cubicBezTo>
                      <a:pt x="16669" y="9049"/>
                      <a:pt x="14764" y="7144"/>
                      <a:pt x="11906" y="7144"/>
                    </a:cubicBezTo>
                    <a:cubicBezTo>
                      <a:pt x="9049" y="7144"/>
                      <a:pt x="7144" y="9049"/>
                      <a:pt x="7144" y="11906"/>
                    </a:cubicBezTo>
                    <a:cubicBezTo>
                      <a:pt x="7144" y="14764"/>
                      <a:pt x="9049" y="16669"/>
                      <a:pt x="11906" y="16669"/>
                    </a:cubicBezTo>
                    <a:cubicBezTo>
                      <a:pt x="14764" y="17621"/>
                      <a:pt x="16669" y="14764"/>
                      <a:pt x="16669" y="1190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2" name="Freeform: Shape 171">
                <a:extLst>
                  <a:ext uri="{FF2B5EF4-FFF2-40B4-BE49-F238E27FC236}">
                    <a16:creationId xmlns:a16="http://schemas.microsoft.com/office/drawing/2014/main" id="{DE731D6E-527A-45B9-BB15-F955349286D1}"/>
                  </a:ext>
                </a:extLst>
              </p:cNvPr>
              <p:cNvSpPr/>
              <p:nvPr/>
            </p:nvSpPr>
            <p:spPr>
              <a:xfrm>
                <a:off x="5799296" y="4277201"/>
                <a:ext cx="142875" cy="123825"/>
              </a:xfrm>
              <a:custGeom>
                <a:avLst/>
                <a:gdLst>
                  <a:gd name="connsiteX0" fmla="*/ 109061 w 142875"/>
                  <a:gd name="connsiteY0" fmla="*/ 26194 h 123825"/>
                  <a:gd name="connsiteX1" fmla="*/ 95726 w 142875"/>
                  <a:gd name="connsiteY1" fmla="*/ 29051 h 123825"/>
                  <a:gd name="connsiteX2" fmla="*/ 81439 w 142875"/>
                  <a:gd name="connsiteY2" fmla="*/ 25241 h 123825"/>
                  <a:gd name="connsiteX3" fmla="*/ 79534 w 142875"/>
                  <a:gd name="connsiteY3" fmla="*/ 25241 h 123825"/>
                  <a:gd name="connsiteX4" fmla="*/ 82391 w 142875"/>
                  <a:gd name="connsiteY4" fmla="*/ 17621 h 123825"/>
                  <a:gd name="connsiteX5" fmla="*/ 71914 w 142875"/>
                  <a:gd name="connsiteY5" fmla="*/ 7144 h 123825"/>
                  <a:gd name="connsiteX6" fmla="*/ 61436 w 142875"/>
                  <a:gd name="connsiteY6" fmla="*/ 17621 h 123825"/>
                  <a:gd name="connsiteX7" fmla="*/ 69056 w 142875"/>
                  <a:gd name="connsiteY7" fmla="*/ 28099 h 123825"/>
                  <a:gd name="connsiteX8" fmla="*/ 52864 w 142875"/>
                  <a:gd name="connsiteY8" fmla="*/ 47149 h 123825"/>
                  <a:gd name="connsiteX9" fmla="*/ 49054 w 142875"/>
                  <a:gd name="connsiteY9" fmla="*/ 46196 h 123825"/>
                  <a:gd name="connsiteX10" fmla="*/ 48101 w 142875"/>
                  <a:gd name="connsiteY10" fmla="*/ 45244 h 123825"/>
                  <a:gd name="connsiteX11" fmla="*/ 55721 w 142875"/>
                  <a:gd name="connsiteY11" fmla="*/ 30956 h 123825"/>
                  <a:gd name="connsiteX12" fmla="*/ 39529 w 142875"/>
                  <a:gd name="connsiteY12" fmla="*/ 14764 h 123825"/>
                  <a:gd name="connsiteX13" fmla="*/ 23336 w 142875"/>
                  <a:gd name="connsiteY13" fmla="*/ 30956 h 123825"/>
                  <a:gd name="connsiteX14" fmla="*/ 23336 w 142875"/>
                  <a:gd name="connsiteY14" fmla="*/ 34766 h 123825"/>
                  <a:gd name="connsiteX15" fmla="*/ 7144 w 142875"/>
                  <a:gd name="connsiteY15" fmla="*/ 55721 h 123825"/>
                  <a:gd name="connsiteX16" fmla="*/ 25241 w 142875"/>
                  <a:gd name="connsiteY16" fmla="*/ 76676 h 123825"/>
                  <a:gd name="connsiteX17" fmla="*/ 34766 w 142875"/>
                  <a:gd name="connsiteY17" fmla="*/ 87154 h 123825"/>
                  <a:gd name="connsiteX18" fmla="*/ 34766 w 142875"/>
                  <a:gd name="connsiteY18" fmla="*/ 90011 h 123825"/>
                  <a:gd name="connsiteX19" fmla="*/ 58579 w 142875"/>
                  <a:gd name="connsiteY19" fmla="*/ 113824 h 123825"/>
                  <a:gd name="connsiteX20" fmla="*/ 81439 w 142875"/>
                  <a:gd name="connsiteY20" fmla="*/ 94774 h 123825"/>
                  <a:gd name="connsiteX21" fmla="*/ 82391 w 142875"/>
                  <a:gd name="connsiteY21" fmla="*/ 94774 h 123825"/>
                  <a:gd name="connsiteX22" fmla="*/ 80486 w 142875"/>
                  <a:gd name="connsiteY22" fmla="*/ 100489 h 123825"/>
                  <a:gd name="connsiteX23" fmla="*/ 79534 w 142875"/>
                  <a:gd name="connsiteY23" fmla="*/ 104299 h 123825"/>
                  <a:gd name="connsiteX24" fmla="*/ 80486 w 142875"/>
                  <a:gd name="connsiteY24" fmla="*/ 109061 h 123825"/>
                  <a:gd name="connsiteX25" fmla="*/ 99536 w 142875"/>
                  <a:gd name="connsiteY25" fmla="*/ 123349 h 123825"/>
                  <a:gd name="connsiteX26" fmla="*/ 119539 w 142875"/>
                  <a:gd name="connsiteY26" fmla="*/ 103346 h 123825"/>
                  <a:gd name="connsiteX27" fmla="*/ 110014 w 142875"/>
                  <a:gd name="connsiteY27" fmla="*/ 87154 h 123825"/>
                  <a:gd name="connsiteX28" fmla="*/ 139541 w 142875"/>
                  <a:gd name="connsiteY28" fmla="*/ 56674 h 123825"/>
                  <a:gd name="connsiteX29" fmla="*/ 109061 w 142875"/>
                  <a:gd name="connsiteY29" fmla="*/ 26194 h 123825"/>
                  <a:gd name="connsiteX30" fmla="*/ 94774 w 142875"/>
                  <a:gd name="connsiteY30" fmla="*/ 85249 h 123825"/>
                  <a:gd name="connsiteX31" fmla="*/ 94774 w 142875"/>
                  <a:gd name="connsiteY31" fmla="*/ 84296 h 123825"/>
                  <a:gd name="connsiteX32" fmla="*/ 96679 w 142875"/>
                  <a:gd name="connsiteY32" fmla="*/ 85249 h 123825"/>
                  <a:gd name="connsiteX33" fmla="*/ 94774 w 142875"/>
                  <a:gd name="connsiteY33" fmla="*/ 85249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42875" h="123825">
                    <a:moveTo>
                      <a:pt x="109061" y="26194"/>
                    </a:moveTo>
                    <a:cubicBezTo>
                      <a:pt x="104299" y="26194"/>
                      <a:pt x="99536" y="27146"/>
                      <a:pt x="95726" y="29051"/>
                    </a:cubicBezTo>
                    <a:cubicBezTo>
                      <a:pt x="91916" y="27146"/>
                      <a:pt x="87154" y="25241"/>
                      <a:pt x="81439" y="25241"/>
                    </a:cubicBezTo>
                    <a:cubicBezTo>
                      <a:pt x="80486" y="25241"/>
                      <a:pt x="79534" y="25241"/>
                      <a:pt x="79534" y="25241"/>
                    </a:cubicBezTo>
                    <a:cubicBezTo>
                      <a:pt x="81439" y="23336"/>
                      <a:pt x="82391" y="20479"/>
                      <a:pt x="82391" y="17621"/>
                    </a:cubicBezTo>
                    <a:cubicBezTo>
                      <a:pt x="82391" y="11906"/>
                      <a:pt x="77629" y="7144"/>
                      <a:pt x="71914" y="7144"/>
                    </a:cubicBezTo>
                    <a:cubicBezTo>
                      <a:pt x="66199" y="7144"/>
                      <a:pt x="61436" y="11906"/>
                      <a:pt x="61436" y="17621"/>
                    </a:cubicBezTo>
                    <a:cubicBezTo>
                      <a:pt x="61436" y="22384"/>
                      <a:pt x="65246" y="26194"/>
                      <a:pt x="69056" y="28099"/>
                    </a:cubicBezTo>
                    <a:cubicBezTo>
                      <a:pt x="61436" y="31909"/>
                      <a:pt x="55721" y="38576"/>
                      <a:pt x="52864" y="47149"/>
                    </a:cubicBezTo>
                    <a:cubicBezTo>
                      <a:pt x="51911" y="47149"/>
                      <a:pt x="50006" y="46196"/>
                      <a:pt x="49054" y="46196"/>
                    </a:cubicBezTo>
                    <a:cubicBezTo>
                      <a:pt x="49054" y="46196"/>
                      <a:pt x="49054" y="45244"/>
                      <a:pt x="48101" y="45244"/>
                    </a:cubicBezTo>
                    <a:cubicBezTo>
                      <a:pt x="52864" y="42386"/>
                      <a:pt x="55721" y="37624"/>
                      <a:pt x="55721" y="30956"/>
                    </a:cubicBezTo>
                    <a:cubicBezTo>
                      <a:pt x="55721" y="22384"/>
                      <a:pt x="48101" y="14764"/>
                      <a:pt x="39529" y="14764"/>
                    </a:cubicBezTo>
                    <a:cubicBezTo>
                      <a:pt x="30956" y="14764"/>
                      <a:pt x="23336" y="22384"/>
                      <a:pt x="23336" y="30956"/>
                    </a:cubicBezTo>
                    <a:cubicBezTo>
                      <a:pt x="23336" y="31909"/>
                      <a:pt x="23336" y="33814"/>
                      <a:pt x="23336" y="34766"/>
                    </a:cubicBezTo>
                    <a:cubicBezTo>
                      <a:pt x="13811" y="36671"/>
                      <a:pt x="7144" y="45244"/>
                      <a:pt x="7144" y="55721"/>
                    </a:cubicBezTo>
                    <a:cubicBezTo>
                      <a:pt x="7144" y="66199"/>
                      <a:pt x="14764" y="75724"/>
                      <a:pt x="25241" y="76676"/>
                    </a:cubicBezTo>
                    <a:cubicBezTo>
                      <a:pt x="27146" y="81439"/>
                      <a:pt x="30004" y="85249"/>
                      <a:pt x="34766" y="87154"/>
                    </a:cubicBezTo>
                    <a:cubicBezTo>
                      <a:pt x="34766" y="88106"/>
                      <a:pt x="34766" y="89059"/>
                      <a:pt x="34766" y="90011"/>
                    </a:cubicBezTo>
                    <a:cubicBezTo>
                      <a:pt x="34766" y="103346"/>
                      <a:pt x="45244" y="113824"/>
                      <a:pt x="58579" y="113824"/>
                    </a:cubicBezTo>
                    <a:cubicBezTo>
                      <a:pt x="70009" y="113824"/>
                      <a:pt x="79534" y="105251"/>
                      <a:pt x="81439" y="94774"/>
                    </a:cubicBezTo>
                    <a:cubicBezTo>
                      <a:pt x="81439" y="94774"/>
                      <a:pt x="82391" y="94774"/>
                      <a:pt x="82391" y="94774"/>
                    </a:cubicBezTo>
                    <a:cubicBezTo>
                      <a:pt x="81439" y="96679"/>
                      <a:pt x="80486" y="98584"/>
                      <a:pt x="80486" y="100489"/>
                    </a:cubicBezTo>
                    <a:cubicBezTo>
                      <a:pt x="79534" y="101441"/>
                      <a:pt x="79534" y="102394"/>
                      <a:pt x="79534" y="104299"/>
                    </a:cubicBezTo>
                    <a:cubicBezTo>
                      <a:pt x="79534" y="106204"/>
                      <a:pt x="80486" y="107156"/>
                      <a:pt x="80486" y="109061"/>
                    </a:cubicBezTo>
                    <a:cubicBezTo>
                      <a:pt x="82391" y="117634"/>
                      <a:pt x="90011" y="123349"/>
                      <a:pt x="99536" y="123349"/>
                    </a:cubicBezTo>
                    <a:cubicBezTo>
                      <a:pt x="110014" y="123349"/>
                      <a:pt x="119539" y="114776"/>
                      <a:pt x="119539" y="103346"/>
                    </a:cubicBezTo>
                    <a:cubicBezTo>
                      <a:pt x="119539" y="96679"/>
                      <a:pt x="115729" y="90011"/>
                      <a:pt x="110014" y="87154"/>
                    </a:cubicBezTo>
                    <a:cubicBezTo>
                      <a:pt x="126206" y="86201"/>
                      <a:pt x="139541" y="72866"/>
                      <a:pt x="139541" y="56674"/>
                    </a:cubicBezTo>
                    <a:cubicBezTo>
                      <a:pt x="140494" y="40481"/>
                      <a:pt x="126206" y="26194"/>
                      <a:pt x="109061" y="26194"/>
                    </a:cubicBezTo>
                    <a:close/>
                    <a:moveTo>
                      <a:pt x="94774" y="85249"/>
                    </a:moveTo>
                    <a:cubicBezTo>
                      <a:pt x="94774" y="85249"/>
                      <a:pt x="94774" y="84296"/>
                      <a:pt x="94774" y="84296"/>
                    </a:cubicBezTo>
                    <a:cubicBezTo>
                      <a:pt x="95726" y="84296"/>
                      <a:pt x="95726" y="85249"/>
                      <a:pt x="96679" y="85249"/>
                    </a:cubicBezTo>
                    <a:cubicBezTo>
                      <a:pt x="95726" y="85249"/>
                      <a:pt x="95726" y="85249"/>
                      <a:pt x="94774" y="852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3" name="Freeform: Shape 172">
                <a:extLst>
                  <a:ext uri="{FF2B5EF4-FFF2-40B4-BE49-F238E27FC236}">
                    <a16:creationId xmlns:a16="http://schemas.microsoft.com/office/drawing/2014/main" id="{48D3C16F-65C7-44D6-8D44-4ADE71304993}"/>
                  </a:ext>
                </a:extLst>
              </p:cNvPr>
              <p:cNvSpPr/>
              <p:nvPr/>
            </p:nvSpPr>
            <p:spPr>
              <a:xfrm>
                <a:off x="5920160" y="3238976"/>
                <a:ext cx="28575" cy="28575"/>
              </a:xfrm>
              <a:custGeom>
                <a:avLst/>
                <a:gdLst>
                  <a:gd name="connsiteX0" fmla="*/ 18678 w 28575"/>
                  <a:gd name="connsiteY0" fmla="*/ 30004 h 28575"/>
                  <a:gd name="connsiteX1" fmla="*/ 30108 w 28575"/>
                  <a:gd name="connsiteY1" fmla="*/ 18574 h 28575"/>
                  <a:gd name="connsiteX2" fmla="*/ 18678 w 28575"/>
                  <a:gd name="connsiteY2" fmla="*/ 7144 h 28575"/>
                  <a:gd name="connsiteX3" fmla="*/ 7248 w 28575"/>
                  <a:gd name="connsiteY3" fmla="*/ 18574 h 28575"/>
                  <a:gd name="connsiteX4" fmla="*/ 18678 w 28575"/>
                  <a:gd name="connsiteY4" fmla="*/ 3000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8678" y="30004"/>
                    </a:moveTo>
                    <a:cubicBezTo>
                      <a:pt x="25345" y="30004"/>
                      <a:pt x="30108" y="25241"/>
                      <a:pt x="30108" y="18574"/>
                    </a:cubicBezTo>
                    <a:cubicBezTo>
                      <a:pt x="30108" y="11906"/>
                      <a:pt x="25345" y="7144"/>
                      <a:pt x="18678" y="7144"/>
                    </a:cubicBezTo>
                    <a:cubicBezTo>
                      <a:pt x="12010" y="7144"/>
                      <a:pt x="7248" y="11906"/>
                      <a:pt x="7248" y="18574"/>
                    </a:cubicBezTo>
                    <a:cubicBezTo>
                      <a:pt x="6295" y="24289"/>
                      <a:pt x="12010" y="30004"/>
                      <a:pt x="18678" y="300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4" name="Freeform: Shape 173">
                <a:extLst>
                  <a:ext uri="{FF2B5EF4-FFF2-40B4-BE49-F238E27FC236}">
                    <a16:creationId xmlns:a16="http://schemas.microsoft.com/office/drawing/2014/main" id="{32F0A647-D6A2-4C87-A83C-4FDDD84CBBE0}"/>
                  </a:ext>
                </a:extLst>
              </p:cNvPr>
              <p:cNvSpPr/>
              <p:nvPr/>
            </p:nvSpPr>
            <p:spPr>
              <a:xfrm>
                <a:off x="5753576" y="3219926"/>
                <a:ext cx="19050" cy="19050"/>
              </a:xfrm>
              <a:custGeom>
                <a:avLst/>
                <a:gdLst>
                  <a:gd name="connsiteX0" fmla="*/ 18574 w 19050"/>
                  <a:gd name="connsiteY0" fmla="*/ 12859 h 19050"/>
                  <a:gd name="connsiteX1" fmla="*/ 12859 w 19050"/>
                  <a:gd name="connsiteY1" fmla="*/ 7144 h 19050"/>
                  <a:gd name="connsiteX2" fmla="*/ 7144 w 19050"/>
                  <a:gd name="connsiteY2" fmla="*/ 12859 h 19050"/>
                  <a:gd name="connsiteX3" fmla="*/ 12859 w 19050"/>
                  <a:gd name="connsiteY3" fmla="*/ 18574 h 19050"/>
                  <a:gd name="connsiteX4" fmla="*/ 1857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8574" y="12859"/>
                    </a:move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5716" y="18574"/>
                      <a:pt x="18574" y="16669"/>
                      <a:pt x="1857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5" name="Freeform: Shape 174">
                <a:extLst>
                  <a:ext uri="{FF2B5EF4-FFF2-40B4-BE49-F238E27FC236}">
                    <a16:creationId xmlns:a16="http://schemas.microsoft.com/office/drawing/2014/main" id="{66B7E95C-77FF-41F2-B4F1-89DFB5D4A969}"/>
                  </a:ext>
                </a:extLst>
              </p:cNvPr>
              <p:cNvSpPr/>
              <p:nvPr/>
            </p:nvSpPr>
            <p:spPr>
              <a:xfrm>
                <a:off x="6035516" y="2895124"/>
                <a:ext cx="38100" cy="38100"/>
              </a:xfrm>
              <a:custGeom>
                <a:avLst/>
                <a:gdLst>
                  <a:gd name="connsiteX0" fmla="*/ 21431 w 38100"/>
                  <a:gd name="connsiteY0" fmla="*/ 7144 h 38100"/>
                  <a:gd name="connsiteX1" fmla="*/ 7144 w 38100"/>
                  <a:gd name="connsiteY1" fmla="*/ 21431 h 38100"/>
                  <a:gd name="connsiteX2" fmla="*/ 21431 w 38100"/>
                  <a:gd name="connsiteY2" fmla="*/ 35719 h 38100"/>
                  <a:gd name="connsiteX3" fmla="*/ 35719 w 38100"/>
                  <a:gd name="connsiteY3" fmla="*/ 21431 h 38100"/>
                  <a:gd name="connsiteX4" fmla="*/ 21431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1431" y="7144"/>
                    </a:move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29051"/>
                      <a:pt x="13811" y="35719"/>
                      <a:pt x="21431" y="35719"/>
                    </a:cubicBezTo>
                    <a:cubicBezTo>
                      <a:pt x="29051" y="35719"/>
                      <a:pt x="35719" y="29051"/>
                      <a:pt x="35719" y="21431"/>
                    </a:cubicBezTo>
                    <a:cubicBezTo>
                      <a:pt x="36671" y="13811"/>
                      <a:pt x="30004" y="7144"/>
                      <a:pt x="2143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6" name="Freeform: Shape 175">
                <a:extLst>
                  <a:ext uri="{FF2B5EF4-FFF2-40B4-BE49-F238E27FC236}">
                    <a16:creationId xmlns:a16="http://schemas.microsoft.com/office/drawing/2014/main" id="{A51D3A72-4F6B-4E43-8E64-80BE1884AF84}"/>
                  </a:ext>
                </a:extLst>
              </p:cNvPr>
              <p:cNvSpPr/>
              <p:nvPr/>
            </p:nvSpPr>
            <p:spPr>
              <a:xfrm>
                <a:off x="5612606" y="3429476"/>
                <a:ext cx="171450" cy="190500"/>
              </a:xfrm>
              <a:custGeom>
                <a:avLst/>
                <a:gdLst>
                  <a:gd name="connsiteX0" fmla="*/ 60484 w 171450"/>
                  <a:gd name="connsiteY0" fmla="*/ 172879 h 190500"/>
                  <a:gd name="connsiteX1" fmla="*/ 75724 w 171450"/>
                  <a:gd name="connsiteY1" fmla="*/ 188119 h 190500"/>
                  <a:gd name="connsiteX2" fmla="*/ 90964 w 171450"/>
                  <a:gd name="connsiteY2" fmla="*/ 172879 h 190500"/>
                  <a:gd name="connsiteX3" fmla="*/ 88106 w 171450"/>
                  <a:gd name="connsiteY3" fmla="*/ 164306 h 190500"/>
                  <a:gd name="connsiteX4" fmla="*/ 110966 w 171450"/>
                  <a:gd name="connsiteY4" fmla="*/ 131921 h 190500"/>
                  <a:gd name="connsiteX5" fmla="*/ 103346 w 171450"/>
                  <a:gd name="connsiteY5" fmla="*/ 110966 h 190500"/>
                  <a:gd name="connsiteX6" fmla="*/ 104299 w 171450"/>
                  <a:gd name="connsiteY6" fmla="*/ 102394 h 190500"/>
                  <a:gd name="connsiteX7" fmla="*/ 103346 w 171450"/>
                  <a:gd name="connsiteY7" fmla="*/ 94774 h 190500"/>
                  <a:gd name="connsiteX8" fmla="*/ 107156 w 171450"/>
                  <a:gd name="connsiteY8" fmla="*/ 94774 h 190500"/>
                  <a:gd name="connsiteX9" fmla="*/ 137636 w 171450"/>
                  <a:gd name="connsiteY9" fmla="*/ 70009 h 190500"/>
                  <a:gd name="connsiteX10" fmla="*/ 146209 w 171450"/>
                  <a:gd name="connsiteY10" fmla="*/ 71914 h 190500"/>
                  <a:gd name="connsiteX11" fmla="*/ 172879 w 171450"/>
                  <a:gd name="connsiteY11" fmla="*/ 45244 h 190500"/>
                  <a:gd name="connsiteX12" fmla="*/ 146209 w 171450"/>
                  <a:gd name="connsiteY12" fmla="*/ 18574 h 190500"/>
                  <a:gd name="connsiteX13" fmla="*/ 139541 w 171450"/>
                  <a:gd name="connsiteY13" fmla="*/ 19526 h 190500"/>
                  <a:gd name="connsiteX14" fmla="*/ 124301 w 171450"/>
                  <a:gd name="connsiteY14" fmla="*/ 7144 h 190500"/>
                  <a:gd name="connsiteX15" fmla="*/ 108109 w 171450"/>
                  <a:gd name="connsiteY15" fmla="*/ 23336 h 190500"/>
                  <a:gd name="connsiteX16" fmla="*/ 111919 w 171450"/>
                  <a:gd name="connsiteY16" fmla="*/ 33814 h 190500"/>
                  <a:gd name="connsiteX17" fmla="*/ 106204 w 171450"/>
                  <a:gd name="connsiteY17" fmla="*/ 32861 h 190500"/>
                  <a:gd name="connsiteX18" fmla="*/ 90964 w 171450"/>
                  <a:gd name="connsiteY18" fmla="*/ 36671 h 190500"/>
                  <a:gd name="connsiteX19" fmla="*/ 63341 w 171450"/>
                  <a:gd name="connsiteY19" fmla="*/ 19526 h 190500"/>
                  <a:gd name="connsiteX20" fmla="*/ 31909 w 171450"/>
                  <a:gd name="connsiteY20" fmla="*/ 50959 h 190500"/>
                  <a:gd name="connsiteX21" fmla="*/ 39529 w 171450"/>
                  <a:gd name="connsiteY21" fmla="*/ 70961 h 190500"/>
                  <a:gd name="connsiteX22" fmla="*/ 24289 w 171450"/>
                  <a:gd name="connsiteY22" fmla="*/ 101441 h 190500"/>
                  <a:gd name="connsiteX23" fmla="*/ 24289 w 171450"/>
                  <a:gd name="connsiteY23" fmla="*/ 105251 h 190500"/>
                  <a:gd name="connsiteX24" fmla="*/ 18574 w 171450"/>
                  <a:gd name="connsiteY24" fmla="*/ 103346 h 190500"/>
                  <a:gd name="connsiteX25" fmla="*/ 7144 w 171450"/>
                  <a:gd name="connsiteY25" fmla="*/ 114776 h 190500"/>
                  <a:gd name="connsiteX26" fmla="*/ 18574 w 171450"/>
                  <a:gd name="connsiteY26" fmla="*/ 126206 h 190500"/>
                  <a:gd name="connsiteX27" fmla="*/ 26194 w 171450"/>
                  <a:gd name="connsiteY27" fmla="*/ 123349 h 190500"/>
                  <a:gd name="connsiteX28" fmla="*/ 41434 w 171450"/>
                  <a:gd name="connsiteY28" fmla="*/ 140494 h 190500"/>
                  <a:gd name="connsiteX29" fmla="*/ 62389 w 171450"/>
                  <a:gd name="connsiteY29" fmla="*/ 164306 h 190500"/>
                  <a:gd name="connsiteX30" fmla="*/ 60484 w 171450"/>
                  <a:gd name="connsiteY30" fmla="*/ 172879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71450" h="190500">
                    <a:moveTo>
                      <a:pt x="60484" y="172879"/>
                    </a:moveTo>
                    <a:cubicBezTo>
                      <a:pt x="60484" y="181451"/>
                      <a:pt x="67151" y="188119"/>
                      <a:pt x="75724" y="188119"/>
                    </a:cubicBezTo>
                    <a:cubicBezTo>
                      <a:pt x="84296" y="188119"/>
                      <a:pt x="90964" y="181451"/>
                      <a:pt x="90964" y="172879"/>
                    </a:cubicBezTo>
                    <a:cubicBezTo>
                      <a:pt x="90964" y="169069"/>
                      <a:pt x="90011" y="166211"/>
                      <a:pt x="88106" y="164306"/>
                    </a:cubicBezTo>
                    <a:cubicBezTo>
                      <a:pt x="101441" y="159544"/>
                      <a:pt x="110966" y="147161"/>
                      <a:pt x="110966" y="131921"/>
                    </a:cubicBezTo>
                    <a:cubicBezTo>
                      <a:pt x="110966" y="124301"/>
                      <a:pt x="108109" y="116681"/>
                      <a:pt x="103346" y="110966"/>
                    </a:cubicBezTo>
                    <a:cubicBezTo>
                      <a:pt x="104299" y="108109"/>
                      <a:pt x="104299" y="105251"/>
                      <a:pt x="104299" y="102394"/>
                    </a:cubicBezTo>
                    <a:cubicBezTo>
                      <a:pt x="104299" y="99536"/>
                      <a:pt x="104299" y="97631"/>
                      <a:pt x="103346" y="94774"/>
                    </a:cubicBezTo>
                    <a:cubicBezTo>
                      <a:pt x="104299" y="94774"/>
                      <a:pt x="106204" y="94774"/>
                      <a:pt x="107156" y="94774"/>
                    </a:cubicBezTo>
                    <a:cubicBezTo>
                      <a:pt x="122396" y="94774"/>
                      <a:pt x="134779" y="84296"/>
                      <a:pt x="137636" y="70009"/>
                    </a:cubicBezTo>
                    <a:cubicBezTo>
                      <a:pt x="140494" y="70961"/>
                      <a:pt x="143351" y="71914"/>
                      <a:pt x="146209" y="71914"/>
                    </a:cubicBezTo>
                    <a:cubicBezTo>
                      <a:pt x="161449" y="71914"/>
                      <a:pt x="172879" y="59531"/>
                      <a:pt x="172879" y="45244"/>
                    </a:cubicBezTo>
                    <a:cubicBezTo>
                      <a:pt x="172879" y="30956"/>
                      <a:pt x="160496" y="18574"/>
                      <a:pt x="146209" y="18574"/>
                    </a:cubicBezTo>
                    <a:cubicBezTo>
                      <a:pt x="144304" y="18574"/>
                      <a:pt x="141446" y="18574"/>
                      <a:pt x="139541" y="19526"/>
                    </a:cubicBezTo>
                    <a:cubicBezTo>
                      <a:pt x="138589" y="11906"/>
                      <a:pt x="131921" y="7144"/>
                      <a:pt x="124301" y="7144"/>
                    </a:cubicBezTo>
                    <a:cubicBezTo>
                      <a:pt x="115729" y="7144"/>
                      <a:pt x="108109" y="13811"/>
                      <a:pt x="108109" y="23336"/>
                    </a:cubicBezTo>
                    <a:cubicBezTo>
                      <a:pt x="108109" y="27146"/>
                      <a:pt x="110014" y="30956"/>
                      <a:pt x="111919" y="33814"/>
                    </a:cubicBezTo>
                    <a:cubicBezTo>
                      <a:pt x="110014" y="33814"/>
                      <a:pt x="108109" y="32861"/>
                      <a:pt x="106204" y="32861"/>
                    </a:cubicBezTo>
                    <a:cubicBezTo>
                      <a:pt x="100489" y="32861"/>
                      <a:pt x="95726" y="34766"/>
                      <a:pt x="90964" y="36671"/>
                    </a:cubicBezTo>
                    <a:cubicBezTo>
                      <a:pt x="85249" y="27146"/>
                      <a:pt x="75724" y="19526"/>
                      <a:pt x="63341" y="19526"/>
                    </a:cubicBezTo>
                    <a:cubicBezTo>
                      <a:pt x="46196" y="19526"/>
                      <a:pt x="31909" y="33814"/>
                      <a:pt x="31909" y="50959"/>
                    </a:cubicBezTo>
                    <a:cubicBezTo>
                      <a:pt x="31909" y="58579"/>
                      <a:pt x="34766" y="65246"/>
                      <a:pt x="39529" y="70961"/>
                    </a:cubicBezTo>
                    <a:cubicBezTo>
                      <a:pt x="30004" y="78581"/>
                      <a:pt x="24289" y="89059"/>
                      <a:pt x="24289" y="101441"/>
                    </a:cubicBezTo>
                    <a:cubicBezTo>
                      <a:pt x="24289" y="103346"/>
                      <a:pt x="24289" y="104299"/>
                      <a:pt x="24289" y="105251"/>
                    </a:cubicBezTo>
                    <a:cubicBezTo>
                      <a:pt x="22384" y="104299"/>
                      <a:pt x="20479" y="103346"/>
                      <a:pt x="18574" y="103346"/>
                    </a:cubicBezTo>
                    <a:cubicBezTo>
                      <a:pt x="12859" y="103346"/>
                      <a:pt x="7144" y="108109"/>
                      <a:pt x="7144" y="114776"/>
                    </a:cubicBezTo>
                    <a:cubicBezTo>
                      <a:pt x="7144" y="120491"/>
                      <a:pt x="11906" y="126206"/>
                      <a:pt x="18574" y="126206"/>
                    </a:cubicBezTo>
                    <a:cubicBezTo>
                      <a:pt x="21431" y="126206"/>
                      <a:pt x="24289" y="125254"/>
                      <a:pt x="26194" y="123349"/>
                    </a:cubicBezTo>
                    <a:cubicBezTo>
                      <a:pt x="28099" y="130969"/>
                      <a:pt x="33814" y="137636"/>
                      <a:pt x="41434" y="140494"/>
                    </a:cubicBezTo>
                    <a:cubicBezTo>
                      <a:pt x="44291" y="151924"/>
                      <a:pt x="51911" y="160496"/>
                      <a:pt x="62389" y="164306"/>
                    </a:cubicBezTo>
                    <a:cubicBezTo>
                      <a:pt x="61436" y="166211"/>
                      <a:pt x="60484" y="169069"/>
                      <a:pt x="60484" y="1728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7" name="Freeform: Shape 176">
                <a:extLst>
                  <a:ext uri="{FF2B5EF4-FFF2-40B4-BE49-F238E27FC236}">
                    <a16:creationId xmlns:a16="http://schemas.microsoft.com/office/drawing/2014/main" id="{BB7AF692-3455-4BBD-BDF1-33D22F7D1EFC}"/>
                  </a:ext>
                </a:extLst>
              </p:cNvPr>
              <p:cNvSpPr/>
              <p:nvPr/>
            </p:nvSpPr>
            <p:spPr>
              <a:xfrm>
                <a:off x="5805011" y="4197191"/>
                <a:ext cx="66675" cy="57150"/>
              </a:xfrm>
              <a:custGeom>
                <a:avLst/>
                <a:gdLst>
                  <a:gd name="connsiteX0" fmla="*/ 39529 w 66675"/>
                  <a:gd name="connsiteY0" fmla="*/ 50959 h 57150"/>
                  <a:gd name="connsiteX1" fmla="*/ 61436 w 66675"/>
                  <a:gd name="connsiteY1" fmla="*/ 29051 h 57150"/>
                  <a:gd name="connsiteX2" fmla="*/ 39529 w 66675"/>
                  <a:gd name="connsiteY2" fmla="*/ 7144 h 57150"/>
                  <a:gd name="connsiteX3" fmla="*/ 20479 w 66675"/>
                  <a:gd name="connsiteY3" fmla="*/ 17621 h 57150"/>
                  <a:gd name="connsiteX4" fmla="*/ 19526 w 66675"/>
                  <a:gd name="connsiteY4" fmla="*/ 17621 h 57150"/>
                  <a:gd name="connsiteX5" fmla="*/ 7144 w 66675"/>
                  <a:gd name="connsiteY5" fmla="*/ 30004 h 57150"/>
                  <a:gd name="connsiteX6" fmla="*/ 19526 w 66675"/>
                  <a:gd name="connsiteY6" fmla="*/ 42386 h 57150"/>
                  <a:gd name="connsiteX7" fmla="*/ 22384 w 66675"/>
                  <a:gd name="connsiteY7" fmla="*/ 41434 h 57150"/>
                  <a:gd name="connsiteX8" fmla="*/ 39529 w 66675"/>
                  <a:gd name="connsiteY8" fmla="*/ 50959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6675" h="57150">
                    <a:moveTo>
                      <a:pt x="39529" y="50959"/>
                    </a:moveTo>
                    <a:cubicBezTo>
                      <a:pt x="51911" y="50959"/>
                      <a:pt x="61436" y="41434"/>
                      <a:pt x="61436" y="29051"/>
                    </a:cubicBezTo>
                    <a:cubicBezTo>
                      <a:pt x="61436" y="16669"/>
                      <a:pt x="51911" y="7144"/>
                      <a:pt x="39529" y="7144"/>
                    </a:cubicBezTo>
                    <a:cubicBezTo>
                      <a:pt x="31909" y="7144"/>
                      <a:pt x="24289" y="11906"/>
                      <a:pt x="20479" y="17621"/>
                    </a:cubicBezTo>
                    <a:cubicBezTo>
                      <a:pt x="20479" y="17621"/>
                      <a:pt x="20479" y="17621"/>
                      <a:pt x="19526" y="17621"/>
                    </a:cubicBezTo>
                    <a:cubicBezTo>
                      <a:pt x="12859" y="17621"/>
                      <a:pt x="7144" y="23336"/>
                      <a:pt x="7144" y="30004"/>
                    </a:cubicBezTo>
                    <a:cubicBezTo>
                      <a:pt x="7144" y="36671"/>
                      <a:pt x="12859" y="42386"/>
                      <a:pt x="19526" y="42386"/>
                    </a:cubicBezTo>
                    <a:cubicBezTo>
                      <a:pt x="20479" y="42386"/>
                      <a:pt x="21431" y="42386"/>
                      <a:pt x="22384" y="41434"/>
                    </a:cubicBezTo>
                    <a:cubicBezTo>
                      <a:pt x="27146" y="48101"/>
                      <a:pt x="32861" y="50959"/>
                      <a:pt x="39529" y="509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8" name="Freeform: Shape 177">
                <a:extLst>
                  <a:ext uri="{FF2B5EF4-FFF2-40B4-BE49-F238E27FC236}">
                    <a16:creationId xmlns:a16="http://schemas.microsoft.com/office/drawing/2014/main" id="{336DD38E-04AA-478C-8E46-B641DC6D1DC3}"/>
                  </a:ext>
                </a:extLst>
              </p:cNvPr>
              <p:cNvSpPr/>
              <p:nvPr/>
            </p:nvSpPr>
            <p:spPr>
              <a:xfrm>
                <a:off x="5743099" y="3115151"/>
                <a:ext cx="66675" cy="76200"/>
              </a:xfrm>
              <a:custGeom>
                <a:avLst/>
                <a:gdLst>
                  <a:gd name="connsiteX0" fmla="*/ 18574 w 66675"/>
                  <a:gd name="connsiteY0" fmla="*/ 56674 h 76200"/>
                  <a:gd name="connsiteX1" fmla="*/ 10954 w 66675"/>
                  <a:gd name="connsiteY1" fmla="*/ 67151 h 76200"/>
                  <a:gd name="connsiteX2" fmla="*/ 21431 w 66675"/>
                  <a:gd name="connsiteY2" fmla="*/ 77629 h 76200"/>
                  <a:gd name="connsiteX3" fmla="*/ 31909 w 66675"/>
                  <a:gd name="connsiteY3" fmla="*/ 67151 h 76200"/>
                  <a:gd name="connsiteX4" fmla="*/ 30956 w 66675"/>
                  <a:gd name="connsiteY4" fmla="*/ 62389 h 76200"/>
                  <a:gd name="connsiteX5" fmla="*/ 34766 w 66675"/>
                  <a:gd name="connsiteY5" fmla="*/ 62389 h 76200"/>
                  <a:gd name="connsiteX6" fmla="*/ 62389 w 66675"/>
                  <a:gd name="connsiteY6" fmla="*/ 34766 h 76200"/>
                  <a:gd name="connsiteX7" fmla="*/ 34766 w 66675"/>
                  <a:gd name="connsiteY7" fmla="*/ 7144 h 76200"/>
                  <a:gd name="connsiteX8" fmla="*/ 7144 w 66675"/>
                  <a:gd name="connsiteY8" fmla="*/ 34766 h 76200"/>
                  <a:gd name="connsiteX9" fmla="*/ 18574 w 66675"/>
                  <a:gd name="connsiteY9" fmla="*/ 5667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6675" h="76200">
                    <a:moveTo>
                      <a:pt x="18574" y="56674"/>
                    </a:moveTo>
                    <a:cubicBezTo>
                      <a:pt x="13811" y="57626"/>
                      <a:pt x="10954" y="62389"/>
                      <a:pt x="10954" y="67151"/>
                    </a:cubicBezTo>
                    <a:cubicBezTo>
                      <a:pt x="10954" y="72866"/>
                      <a:pt x="15716" y="77629"/>
                      <a:pt x="21431" y="77629"/>
                    </a:cubicBezTo>
                    <a:cubicBezTo>
                      <a:pt x="27146" y="77629"/>
                      <a:pt x="31909" y="72866"/>
                      <a:pt x="31909" y="67151"/>
                    </a:cubicBezTo>
                    <a:cubicBezTo>
                      <a:pt x="31909" y="65246"/>
                      <a:pt x="30956" y="63341"/>
                      <a:pt x="30956" y="62389"/>
                    </a:cubicBezTo>
                    <a:cubicBezTo>
                      <a:pt x="31909" y="62389"/>
                      <a:pt x="33814" y="62389"/>
                      <a:pt x="34766" y="62389"/>
                    </a:cubicBezTo>
                    <a:cubicBezTo>
                      <a:pt x="50006" y="62389"/>
                      <a:pt x="62389" y="50006"/>
                      <a:pt x="62389" y="34766"/>
                    </a:cubicBezTo>
                    <a:cubicBezTo>
                      <a:pt x="62389" y="19526"/>
                      <a:pt x="50006" y="7144"/>
                      <a:pt x="34766" y="7144"/>
                    </a:cubicBezTo>
                    <a:cubicBezTo>
                      <a:pt x="19526" y="7144"/>
                      <a:pt x="7144" y="19526"/>
                      <a:pt x="7144" y="34766"/>
                    </a:cubicBezTo>
                    <a:cubicBezTo>
                      <a:pt x="7144" y="44291"/>
                      <a:pt x="11906" y="51911"/>
                      <a:pt x="18574" y="566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9" name="Freeform: Shape 178">
                <a:extLst>
                  <a:ext uri="{FF2B5EF4-FFF2-40B4-BE49-F238E27FC236}">
                    <a16:creationId xmlns:a16="http://schemas.microsoft.com/office/drawing/2014/main" id="{6D30117E-AD25-4453-8373-44EE92A4BF05}"/>
                  </a:ext>
                </a:extLst>
              </p:cNvPr>
              <p:cNvSpPr/>
              <p:nvPr/>
            </p:nvSpPr>
            <p:spPr>
              <a:xfrm>
                <a:off x="5561171" y="3656171"/>
                <a:ext cx="28575" cy="28575"/>
              </a:xfrm>
              <a:custGeom>
                <a:avLst/>
                <a:gdLst>
                  <a:gd name="connsiteX0" fmla="*/ 17621 w 28575"/>
                  <a:gd name="connsiteY0" fmla="*/ 7144 h 28575"/>
                  <a:gd name="connsiteX1" fmla="*/ 7144 w 28575"/>
                  <a:gd name="connsiteY1" fmla="*/ 17621 h 28575"/>
                  <a:gd name="connsiteX2" fmla="*/ 17621 w 28575"/>
                  <a:gd name="connsiteY2" fmla="*/ 28099 h 28575"/>
                  <a:gd name="connsiteX3" fmla="*/ 28099 w 28575"/>
                  <a:gd name="connsiteY3" fmla="*/ 17621 h 28575"/>
                  <a:gd name="connsiteX4" fmla="*/ 17621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7621" y="7144"/>
                    </a:moveTo>
                    <a:cubicBezTo>
                      <a:pt x="11906" y="7144"/>
                      <a:pt x="7144" y="11906"/>
                      <a:pt x="7144" y="17621"/>
                    </a:cubicBezTo>
                    <a:cubicBezTo>
                      <a:pt x="7144" y="23336"/>
                      <a:pt x="11906" y="28099"/>
                      <a:pt x="17621" y="28099"/>
                    </a:cubicBezTo>
                    <a:cubicBezTo>
                      <a:pt x="23336" y="28099"/>
                      <a:pt x="28099" y="23336"/>
                      <a:pt x="28099" y="17621"/>
                    </a:cubicBezTo>
                    <a:cubicBezTo>
                      <a:pt x="27146" y="11906"/>
                      <a:pt x="23336" y="7144"/>
                      <a:pt x="1762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0" name="Freeform: Shape 179">
                <a:extLst>
                  <a:ext uri="{FF2B5EF4-FFF2-40B4-BE49-F238E27FC236}">
                    <a16:creationId xmlns:a16="http://schemas.microsoft.com/office/drawing/2014/main" id="{28351072-F5EC-4A68-B60D-CBFBF7D8D4F2}"/>
                  </a:ext>
                </a:extLst>
              </p:cNvPr>
              <p:cNvSpPr/>
              <p:nvPr/>
            </p:nvSpPr>
            <p:spPr>
              <a:xfrm>
                <a:off x="5945981" y="3291038"/>
                <a:ext cx="47625" cy="38100"/>
              </a:xfrm>
              <a:custGeom>
                <a:avLst/>
                <a:gdLst>
                  <a:gd name="connsiteX0" fmla="*/ 7144 w 47625"/>
                  <a:gd name="connsiteY0" fmla="*/ 21757 h 38100"/>
                  <a:gd name="connsiteX1" fmla="*/ 23336 w 47625"/>
                  <a:gd name="connsiteY1" fmla="*/ 37950 h 38100"/>
                  <a:gd name="connsiteX2" fmla="*/ 37624 w 47625"/>
                  <a:gd name="connsiteY2" fmla="*/ 28425 h 38100"/>
                  <a:gd name="connsiteX3" fmla="*/ 47149 w 47625"/>
                  <a:gd name="connsiteY3" fmla="*/ 17947 h 38100"/>
                  <a:gd name="connsiteX4" fmla="*/ 36671 w 47625"/>
                  <a:gd name="connsiteY4" fmla="*/ 7470 h 38100"/>
                  <a:gd name="connsiteX5" fmla="*/ 30956 w 47625"/>
                  <a:gd name="connsiteY5" fmla="*/ 9375 h 38100"/>
                  <a:gd name="connsiteX6" fmla="*/ 23336 w 47625"/>
                  <a:gd name="connsiteY6" fmla="*/ 7470 h 38100"/>
                  <a:gd name="connsiteX7" fmla="*/ 7144 w 47625"/>
                  <a:gd name="connsiteY7" fmla="*/ 21757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7625" h="38100">
                    <a:moveTo>
                      <a:pt x="7144" y="21757"/>
                    </a:moveTo>
                    <a:cubicBezTo>
                      <a:pt x="7144" y="30330"/>
                      <a:pt x="13811" y="37950"/>
                      <a:pt x="23336" y="37950"/>
                    </a:cubicBezTo>
                    <a:cubicBezTo>
                      <a:pt x="30004" y="37950"/>
                      <a:pt x="35719" y="34140"/>
                      <a:pt x="37624" y="28425"/>
                    </a:cubicBezTo>
                    <a:cubicBezTo>
                      <a:pt x="43339" y="27472"/>
                      <a:pt x="47149" y="23662"/>
                      <a:pt x="47149" y="17947"/>
                    </a:cubicBezTo>
                    <a:cubicBezTo>
                      <a:pt x="47149" y="12232"/>
                      <a:pt x="42386" y="7470"/>
                      <a:pt x="36671" y="7470"/>
                    </a:cubicBezTo>
                    <a:cubicBezTo>
                      <a:pt x="34766" y="7470"/>
                      <a:pt x="32861" y="8422"/>
                      <a:pt x="30956" y="9375"/>
                    </a:cubicBezTo>
                    <a:cubicBezTo>
                      <a:pt x="29051" y="8422"/>
                      <a:pt x="26194" y="7470"/>
                      <a:pt x="23336" y="7470"/>
                    </a:cubicBezTo>
                    <a:cubicBezTo>
                      <a:pt x="14764" y="5565"/>
                      <a:pt x="7144" y="12232"/>
                      <a:pt x="7144" y="2175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1" name="Freeform: Shape 180">
                <a:extLst>
                  <a:ext uri="{FF2B5EF4-FFF2-40B4-BE49-F238E27FC236}">
                    <a16:creationId xmlns:a16="http://schemas.microsoft.com/office/drawing/2014/main" id="{CF64FE24-BF34-4A8E-A28D-BD0C495B8CC1}"/>
                  </a:ext>
                </a:extLst>
              </p:cNvPr>
              <p:cNvSpPr/>
              <p:nvPr/>
            </p:nvSpPr>
            <p:spPr>
              <a:xfrm>
                <a:off x="5442109" y="3480911"/>
                <a:ext cx="19050" cy="19050"/>
              </a:xfrm>
              <a:custGeom>
                <a:avLst/>
                <a:gdLst>
                  <a:gd name="connsiteX0" fmla="*/ 18574 w 19050"/>
                  <a:gd name="connsiteY0" fmla="*/ 12859 h 19050"/>
                  <a:gd name="connsiteX1" fmla="*/ 12859 w 19050"/>
                  <a:gd name="connsiteY1" fmla="*/ 7144 h 19050"/>
                  <a:gd name="connsiteX2" fmla="*/ 7144 w 19050"/>
                  <a:gd name="connsiteY2" fmla="*/ 12859 h 19050"/>
                  <a:gd name="connsiteX3" fmla="*/ 12859 w 19050"/>
                  <a:gd name="connsiteY3" fmla="*/ 18574 h 19050"/>
                  <a:gd name="connsiteX4" fmla="*/ 1857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8574" y="12859"/>
                    </a:move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5716" y="18574"/>
                      <a:pt x="18574" y="15716"/>
                      <a:pt x="1857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2" name="Freeform: Shape 181">
                <a:extLst>
                  <a:ext uri="{FF2B5EF4-FFF2-40B4-BE49-F238E27FC236}">
                    <a16:creationId xmlns:a16="http://schemas.microsoft.com/office/drawing/2014/main" id="{74D236D1-23BB-490D-8D39-4B6B8B884F5B}"/>
                  </a:ext>
                </a:extLst>
              </p:cNvPr>
              <p:cNvSpPr/>
              <p:nvPr/>
            </p:nvSpPr>
            <p:spPr>
              <a:xfrm>
                <a:off x="5835491" y="2999899"/>
                <a:ext cx="47625" cy="38100"/>
              </a:xfrm>
              <a:custGeom>
                <a:avLst/>
                <a:gdLst>
                  <a:gd name="connsiteX0" fmla="*/ 15716 w 47625"/>
                  <a:gd name="connsiteY0" fmla="*/ 15716 h 38100"/>
                  <a:gd name="connsiteX1" fmla="*/ 7144 w 47625"/>
                  <a:gd name="connsiteY1" fmla="*/ 24289 h 38100"/>
                  <a:gd name="connsiteX2" fmla="*/ 15716 w 47625"/>
                  <a:gd name="connsiteY2" fmla="*/ 32861 h 38100"/>
                  <a:gd name="connsiteX3" fmla="*/ 21431 w 47625"/>
                  <a:gd name="connsiteY3" fmla="*/ 30956 h 38100"/>
                  <a:gd name="connsiteX4" fmla="*/ 33814 w 47625"/>
                  <a:gd name="connsiteY4" fmla="*/ 37624 h 38100"/>
                  <a:gd name="connsiteX5" fmla="*/ 49054 w 47625"/>
                  <a:gd name="connsiteY5" fmla="*/ 22384 h 38100"/>
                  <a:gd name="connsiteX6" fmla="*/ 33814 w 47625"/>
                  <a:gd name="connsiteY6" fmla="*/ 7144 h 38100"/>
                  <a:gd name="connsiteX7" fmla="*/ 18574 w 47625"/>
                  <a:gd name="connsiteY7" fmla="*/ 17621 h 38100"/>
                  <a:gd name="connsiteX8" fmla="*/ 15716 w 47625"/>
                  <a:gd name="connsiteY8" fmla="*/ 15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7625" h="38100">
                    <a:moveTo>
                      <a:pt x="15716" y="15716"/>
                    </a:moveTo>
                    <a:cubicBezTo>
                      <a:pt x="10954" y="15716"/>
                      <a:pt x="7144" y="19526"/>
                      <a:pt x="7144" y="24289"/>
                    </a:cubicBezTo>
                    <a:cubicBezTo>
                      <a:pt x="7144" y="29051"/>
                      <a:pt x="10954" y="32861"/>
                      <a:pt x="15716" y="32861"/>
                    </a:cubicBezTo>
                    <a:cubicBezTo>
                      <a:pt x="17621" y="32861"/>
                      <a:pt x="19526" y="31909"/>
                      <a:pt x="21431" y="30956"/>
                    </a:cubicBezTo>
                    <a:cubicBezTo>
                      <a:pt x="24289" y="34766"/>
                      <a:pt x="29051" y="37624"/>
                      <a:pt x="33814" y="37624"/>
                    </a:cubicBezTo>
                    <a:cubicBezTo>
                      <a:pt x="42386" y="37624"/>
                      <a:pt x="49054" y="30956"/>
                      <a:pt x="49054" y="22384"/>
                    </a:cubicBezTo>
                    <a:cubicBezTo>
                      <a:pt x="49054" y="13811"/>
                      <a:pt x="42386" y="7144"/>
                      <a:pt x="33814" y="7144"/>
                    </a:cubicBezTo>
                    <a:cubicBezTo>
                      <a:pt x="27146" y="7144"/>
                      <a:pt x="21431" y="11906"/>
                      <a:pt x="18574" y="17621"/>
                    </a:cubicBezTo>
                    <a:cubicBezTo>
                      <a:pt x="17621" y="15716"/>
                      <a:pt x="16669" y="15716"/>
                      <a:pt x="15716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3" name="Freeform: Shape 182">
                <a:extLst>
                  <a:ext uri="{FF2B5EF4-FFF2-40B4-BE49-F238E27FC236}">
                    <a16:creationId xmlns:a16="http://schemas.microsoft.com/office/drawing/2014/main" id="{E0A92FEF-B002-4E23-9FDA-51280F76DEB9}"/>
                  </a:ext>
                </a:extLst>
              </p:cNvPr>
              <p:cNvSpPr/>
              <p:nvPr/>
            </p:nvSpPr>
            <p:spPr>
              <a:xfrm>
                <a:off x="5748814" y="3547586"/>
                <a:ext cx="57150" cy="57150"/>
              </a:xfrm>
              <a:custGeom>
                <a:avLst/>
                <a:gdLst>
                  <a:gd name="connsiteX0" fmla="*/ 7144 w 57150"/>
                  <a:gd name="connsiteY0" fmla="*/ 30956 h 57150"/>
                  <a:gd name="connsiteX1" fmla="*/ 30956 w 57150"/>
                  <a:gd name="connsiteY1" fmla="*/ 54769 h 57150"/>
                  <a:gd name="connsiteX2" fmla="*/ 54769 w 57150"/>
                  <a:gd name="connsiteY2" fmla="*/ 30956 h 57150"/>
                  <a:gd name="connsiteX3" fmla="*/ 30956 w 57150"/>
                  <a:gd name="connsiteY3" fmla="*/ 7144 h 57150"/>
                  <a:gd name="connsiteX4" fmla="*/ 7144 w 57150"/>
                  <a:gd name="connsiteY4" fmla="*/ 30956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7144" y="30956"/>
                    </a:moveTo>
                    <a:cubicBezTo>
                      <a:pt x="7144" y="44291"/>
                      <a:pt x="17621" y="54769"/>
                      <a:pt x="30956" y="54769"/>
                    </a:cubicBezTo>
                    <a:cubicBezTo>
                      <a:pt x="44291" y="54769"/>
                      <a:pt x="54769" y="44291"/>
                      <a:pt x="54769" y="30956"/>
                    </a:cubicBezTo>
                    <a:cubicBezTo>
                      <a:pt x="54769" y="17621"/>
                      <a:pt x="44291" y="7144"/>
                      <a:pt x="30956" y="7144"/>
                    </a:cubicBezTo>
                    <a:cubicBezTo>
                      <a:pt x="17621" y="7144"/>
                      <a:pt x="7144" y="17621"/>
                      <a:pt x="7144" y="3095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4" name="Freeform: Shape 183">
                <a:extLst>
                  <a:ext uri="{FF2B5EF4-FFF2-40B4-BE49-F238E27FC236}">
                    <a16:creationId xmlns:a16="http://schemas.microsoft.com/office/drawing/2014/main" id="{4CA4181A-FF1B-4D59-8A4D-1B8DBD565C2C}"/>
                  </a:ext>
                </a:extLst>
              </p:cNvPr>
              <p:cNvSpPr/>
              <p:nvPr/>
            </p:nvSpPr>
            <p:spPr>
              <a:xfrm>
                <a:off x="6052661" y="2749336"/>
                <a:ext cx="57150" cy="57150"/>
              </a:xfrm>
              <a:custGeom>
                <a:avLst/>
                <a:gdLst>
                  <a:gd name="connsiteX0" fmla="*/ 7144 w 57150"/>
                  <a:gd name="connsiteY0" fmla="*/ 31012 h 57150"/>
                  <a:gd name="connsiteX1" fmla="*/ 30956 w 57150"/>
                  <a:gd name="connsiteY1" fmla="*/ 54824 h 57150"/>
                  <a:gd name="connsiteX2" fmla="*/ 54769 w 57150"/>
                  <a:gd name="connsiteY2" fmla="*/ 31012 h 57150"/>
                  <a:gd name="connsiteX3" fmla="*/ 30956 w 57150"/>
                  <a:gd name="connsiteY3" fmla="*/ 7199 h 57150"/>
                  <a:gd name="connsiteX4" fmla="*/ 7144 w 57150"/>
                  <a:gd name="connsiteY4" fmla="*/ 31012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7144" y="31012"/>
                    </a:moveTo>
                    <a:cubicBezTo>
                      <a:pt x="7144" y="44347"/>
                      <a:pt x="17621" y="54824"/>
                      <a:pt x="30956" y="54824"/>
                    </a:cubicBezTo>
                    <a:cubicBezTo>
                      <a:pt x="44291" y="54824"/>
                      <a:pt x="54769" y="44347"/>
                      <a:pt x="54769" y="31012"/>
                    </a:cubicBezTo>
                    <a:cubicBezTo>
                      <a:pt x="54769" y="17677"/>
                      <a:pt x="44291" y="7199"/>
                      <a:pt x="30956" y="7199"/>
                    </a:cubicBezTo>
                    <a:cubicBezTo>
                      <a:pt x="17621" y="6247"/>
                      <a:pt x="7144" y="17677"/>
                      <a:pt x="7144" y="3101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5" name="Freeform: Shape 184">
                <a:extLst>
                  <a:ext uri="{FF2B5EF4-FFF2-40B4-BE49-F238E27FC236}">
                    <a16:creationId xmlns:a16="http://schemas.microsoft.com/office/drawing/2014/main" id="{43FAA2C2-E986-41C7-B925-900D890F13B9}"/>
                  </a:ext>
                </a:extLst>
              </p:cNvPr>
              <p:cNvSpPr/>
              <p:nvPr/>
            </p:nvSpPr>
            <p:spPr>
              <a:xfrm>
                <a:off x="5403056" y="3395186"/>
                <a:ext cx="38100" cy="38100"/>
              </a:xfrm>
              <a:custGeom>
                <a:avLst/>
                <a:gdLst>
                  <a:gd name="connsiteX0" fmla="*/ 37624 w 38100"/>
                  <a:gd name="connsiteY0" fmla="*/ 22384 h 38100"/>
                  <a:gd name="connsiteX1" fmla="*/ 22384 w 38100"/>
                  <a:gd name="connsiteY1" fmla="*/ 37624 h 38100"/>
                  <a:gd name="connsiteX2" fmla="*/ 7144 w 38100"/>
                  <a:gd name="connsiteY2" fmla="*/ 22384 h 38100"/>
                  <a:gd name="connsiteX3" fmla="*/ 22384 w 38100"/>
                  <a:gd name="connsiteY3" fmla="*/ 7144 h 38100"/>
                  <a:gd name="connsiteX4" fmla="*/ 37624 w 38100"/>
                  <a:gd name="connsiteY4" fmla="*/ 2238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7624" y="22384"/>
                    </a:moveTo>
                    <a:cubicBezTo>
                      <a:pt x="37624" y="30801"/>
                      <a:pt x="30801" y="37624"/>
                      <a:pt x="22384" y="37624"/>
                    </a:cubicBezTo>
                    <a:cubicBezTo>
                      <a:pt x="13967" y="37624"/>
                      <a:pt x="7144" y="30801"/>
                      <a:pt x="7144" y="22384"/>
                    </a:cubicBezTo>
                    <a:cubicBezTo>
                      <a:pt x="7144" y="13967"/>
                      <a:pt x="13967" y="7144"/>
                      <a:pt x="22384" y="7144"/>
                    </a:cubicBezTo>
                    <a:cubicBezTo>
                      <a:pt x="30801" y="7144"/>
                      <a:pt x="37624" y="13967"/>
                      <a:pt x="3762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6" name="Freeform: Shape 185">
                <a:extLst>
                  <a:ext uri="{FF2B5EF4-FFF2-40B4-BE49-F238E27FC236}">
                    <a16:creationId xmlns:a16="http://schemas.microsoft.com/office/drawing/2014/main" id="{C5DECD03-B711-421D-8AAF-868B75A5F9AC}"/>
                  </a:ext>
                </a:extLst>
              </p:cNvPr>
              <p:cNvSpPr/>
              <p:nvPr/>
            </p:nvSpPr>
            <p:spPr>
              <a:xfrm>
                <a:off x="5899309" y="3254216"/>
                <a:ext cx="28575" cy="28575"/>
              </a:xfrm>
              <a:custGeom>
                <a:avLst/>
                <a:gdLst>
                  <a:gd name="connsiteX0" fmla="*/ 16669 w 28575"/>
                  <a:gd name="connsiteY0" fmla="*/ 26194 h 28575"/>
                  <a:gd name="connsiteX1" fmla="*/ 26194 w 28575"/>
                  <a:gd name="connsiteY1" fmla="*/ 16669 h 28575"/>
                  <a:gd name="connsiteX2" fmla="*/ 16669 w 28575"/>
                  <a:gd name="connsiteY2" fmla="*/ 7144 h 28575"/>
                  <a:gd name="connsiteX3" fmla="*/ 7144 w 28575"/>
                  <a:gd name="connsiteY3" fmla="*/ 16669 h 28575"/>
                  <a:gd name="connsiteX4" fmla="*/ 16669 w 28575"/>
                  <a:gd name="connsiteY4" fmla="*/ 2619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26194"/>
                    </a:moveTo>
                    <a:cubicBezTo>
                      <a:pt x="22384" y="26194"/>
                      <a:pt x="26194" y="22384"/>
                      <a:pt x="26194" y="16669"/>
                    </a:cubicBezTo>
                    <a:cubicBezTo>
                      <a:pt x="26194" y="10954"/>
                      <a:pt x="22384" y="7144"/>
                      <a:pt x="16669" y="7144"/>
                    </a:cubicBezTo>
                    <a:cubicBezTo>
                      <a:pt x="10954" y="7144"/>
                      <a:pt x="7144" y="10954"/>
                      <a:pt x="7144" y="16669"/>
                    </a:cubicBezTo>
                    <a:cubicBezTo>
                      <a:pt x="7144" y="22384"/>
                      <a:pt x="10954" y="26194"/>
                      <a:pt x="16669" y="261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7" name="Freeform: Shape 186">
                <a:extLst>
                  <a:ext uri="{FF2B5EF4-FFF2-40B4-BE49-F238E27FC236}">
                    <a16:creationId xmlns:a16="http://schemas.microsoft.com/office/drawing/2014/main" id="{EC02E529-A06C-4A6B-A15E-A39535290171}"/>
                  </a:ext>
                </a:extLst>
              </p:cNvPr>
              <p:cNvSpPr/>
              <p:nvPr/>
            </p:nvSpPr>
            <p:spPr>
              <a:xfrm>
                <a:off x="5721191" y="4040029"/>
                <a:ext cx="38100" cy="38100"/>
              </a:xfrm>
              <a:custGeom>
                <a:avLst/>
                <a:gdLst>
                  <a:gd name="connsiteX0" fmla="*/ 39529 w 38100"/>
                  <a:gd name="connsiteY0" fmla="*/ 23336 h 38100"/>
                  <a:gd name="connsiteX1" fmla="*/ 23336 w 38100"/>
                  <a:gd name="connsiteY1" fmla="*/ 7144 h 38100"/>
                  <a:gd name="connsiteX2" fmla="*/ 7144 w 38100"/>
                  <a:gd name="connsiteY2" fmla="*/ 23336 h 38100"/>
                  <a:gd name="connsiteX3" fmla="*/ 23336 w 38100"/>
                  <a:gd name="connsiteY3" fmla="*/ 39529 h 38100"/>
                  <a:gd name="connsiteX4" fmla="*/ 39529 w 38100"/>
                  <a:gd name="connsiteY4" fmla="*/ 2333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9529" y="23336"/>
                    </a:moveTo>
                    <a:cubicBezTo>
                      <a:pt x="39529" y="14764"/>
                      <a:pt x="31909" y="7144"/>
                      <a:pt x="23336" y="7144"/>
                    </a:cubicBezTo>
                    <a:cubicBezTo>
                      <a:pt x="14764" y="7144"/>
                      <a:pt x="7144" y="14764"/>
                      <a:pt x="7144" y="23336"/>
                    </a:cubicBezTo>
                    <a:cubicBezTo>
                      <a:pt x="7144" y="31909"/>
                      <a:pt x="14764" y="39529"/>
                      <a:pt x="23336" y="39529"/>
                    </a:cubicBezTo>
                    <a:cubicBezTo>
                      <a:pt x="31909" y="39529"/>
                      <a:pt x="39529" y="31909"/>
                      <a:pt x="39529" y="233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8" name="Freeform: Shape 187">
                <a:extLst>
                  <a:ext uri="{FF2B5EF4-FFF2-40B4-BE49-F238E27FC236}">
                    <a16:creationId xmlns:a16="http://schemas.microsoft.com/office/drawing/2014/main" id="{6409F2D4-BA2D-47E6-B7CA-CB0829DAE39D}"/>
                  </a:ext>
                </a:extLst>
              </p:cNvPr>
              <p:cNvSpPr/>
              <p:nvPr/>
            </p:nvSpPr>
            <p:spPr>
              <a:xfrm>
                <a:off x="5850731" y="3401854"/>
                <a:ext cx="28575" cy="28575"/>
              </a:xfrm>
              <a:custGeom>
                <a:avLst/>
                <a:gdLst>
                  <a:gd name="connsiteX0" fmla="*/ 28099 w 28575"/>
                  <a:gd name="connsiteY0" fmla="*/ 17621 h 28575"/>
                  <a:gd name="connsiteX1" fmla="*/ 17621 w 28575"/>
                  <a:gd name="connsiteY1" fmla="*/ 28099 h 28575"/>
                  <a:gd name="connsiteX2" fmla="*/ 7144 w 28575"/>
                  <a:gd name="connsiteY2" fmla="*/ 17621 h 28575"/>
                  <a:gd name="connsiteX3" fmla="*/ 17621 w 28575"/>
                  <a:gd name="connsiteY3" fmla="*/ 7144 h 28575"/>
                  <a:gd name="connsiteX4" fmla="*/ 28099 w 28575"/>
                  <a:gd name="connsiteY4" fmla="*/ 17621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8099" y="17621"/>
                    </a:moveTo>
                    <a:cubicBezTo>
                      <a:pt x="28099" y="23408"/>
                      <a:pt x="23408" y="28099"/>
                      <a:pt x="17621" y="28099"/>
                    </a:cubicBezTo>
                    <a:cubicBezTo>
                      <a:pt x="11835" y="28099"/>
                      <a:pt x="7144" y="23408"/>
                      <a:pt x="7144" y="17621"/>
                    </a:cubicBezTo>
                    <a:cubicBezTo>
                      <a:pt x="7144" y="11835"/>
                      <a:pt x="11835" y="7144"/>
                      <a:pt x="17621" y="7144"/>
                    </a:cubicBezTo>
                    <a:cubicBezTo>
                      <a:pt x="23408" y="7144"/>
                      <a:pt x="28099" y="11835"/>
                      <a:pt x="28099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9" name="Freeform: Shape 188">
                <a:extLst>
                  <a:ext uri="{FF2B5EF4-FFF2-40B4-BE49-F238E27FC236}">
                    <a16:creationId xmlns:a16="http://schemas.microsoft.com/office/drawing/2014/main" id="{BB354D5E-E311-423F-973F-65291ECF2161}"/>
                  </a:ext>
                </a:extLst>
              </p:cNvPr>
              <p:cNvSpPr/>
              <p:nvPr/>
            </p:nvSpPr>
            <p:spPr>
              <a:xfrm>
                <a:off x="5676424" y="2450306"/>
                <a:ext cx="1247775" cy="1857375"/>
              </a:xfrm>
              <a:custGeom>
                <a:avLst/>
                <a:gdLst>
                  <a:gd name="connsiteX0" fmla="*/ 1172051 w 1247775"/>
                  <a:gd name="connsiteY0" fmla="*/ 974884 h 1857375"/>
                  <a:gd name="connsiteX1" fmla="*/ 1037749 w 1247775"/>
                  <a:gd name="connsiteY1" fmla="*/ 787241 h 1857375"/>
                  <a:gd name="connsiteX2" fmla="*/ 1026319 w 1247775"/>
                  <a:gd name="connsiteY2" fmla="*/ 764381 h 1857375"/>
                  <a:gd name="connsiteX3" fmla="*/ 1023461 w 1247775"/>
                  <a:gd name="connsiteY3" fmla="*/ 751046 h 1857375"/>
                  <a:gd name="connsiteX4" fmla="*/ 1024414 w 1247775"/>
                  <a:gd name="connsiteY4" fmla="*/ 750094 h 1857375"/>
                  <a:gd name="connsiteX5" fmla="*/ 1025366 w 1247775"/>
                  <a:gd name="connsiteY5" fmla="*/ 744379 h 1857375"/>
                  <a:gd name="connsiteX6" fmla="*/ 1022509 w 1247775"/>
                  <a:gd name="connsiteY6" fmla="*/ 731996 h 1857375"/>
                  <a:gd name="connsiteX7" fmla="*/ 1037749 w 1247775"/>
                  <a:gd name="connsiteY7" fmla="*/ 609124 h 1857375"/>
                  <a:gd name="connsiteX8" fmla="*/ 1025366 w 1247775"/>
                  <a:gd name="connsiteY8" fmla="*/ 473869 h 1857375"/>
                  <a:gd name="connsiteX9" fmla="*/ 1025366 w 1247775"/>
                  <a:gd name="connsiteY9" fmla="*/ 472916 h 1857375"/>
                  <a:gd name="connsiteX10" fmla="*/ 1023461 w 1247775"/>
                  <a:gd name="connsiteY10" fmla="*/ 463391 h 1857375"/>
                  <a:gd name="connsiteX11" fmla="*/ 1020604 w 1247775"/>
                  <a:gd name="connsiteY11" fmla="*/ 450056 h 1857375"/>
                  <a:gd name="connsiteX12" fmla="*/ 1021556 w 1247775"/>
                  <a:gd name="connsiteY12" fmla="*/ 442436 h 1857375"/>
                  <a:gd name="connsiteX13" fmla="*/ 1014889 w 1247775"/>
                  <a:gd name="connsiteY13" fmla="*/ 424339 h 1857375"/>
                  <a:gd name="connsiteX14" fmla="*/ 1000601 w 1247775"/>
                  <a:gd name="connsiteY14" fmla="*/ 362426 h 1857375"/>
                  <a:gd name="connsiteX15" fmla="*/ 996791 w 1247775"/>
                  <a:gd name="connsiteY15" fmla="*/ 347186 h 1857375"/>
                  <a:gd name="connsiteX16" fmla="*/ 994886 w 1247775"/>
                  <a:gd name="connsiteY16" fmla="*/ 339566 h 1857375"/>
                  <a:gd name="connsiteX17" fmla="*/ 892969 w 1247775"/>
                  <a:gd name="connsiteY17" fmla="*/ 148114 h 1857375"/>
                  <a:gd name="connsiteX18" fmla="*/ 891064 w 1247775"/>
                  <a:gd name="connsiteY18" fmla="*/ 144304 h 1857375"/>
                  <a:gd name="connsiteX19" fmla="*/ 891064 w 1247775"/>
                  <a:gd name="connsiteY19" fmla="*/ 144304 h 1857375"/>
                  <a:gd name="connsiteX20" fmla="*/ 886301 w 1247775"/>
                  <a:gd name="connsiteY20" fmla="*/ 137636 h 1857375"/>
                  <a:gd name="connsiteX21" fmla="*/ 842486 w 1247775"/>
                  <a:gd name="connsiteY21" fmla="*/ 97631 h 1857375"/>
                  <a:gd name="connsiteX22" fmla="*/ 821531 w 1247775"/>
                  <a:gd name="connsiteY22" fmla="*/ 103346 h 1857375"/>
                  <a:gd name="connsiteX23" fmla="*/ 803434 w 1247775"/>
                  <a:gd name="connsiteY23" fmla="*/ 80486 h 1857375"/>
                  <a:gd name="connsiteX24" fmla="*/ 784384 w 1247775"/>
                  <a:gd name="connsiteY24" fmla="*/ 63341 h 1857375"/>
                  <a:gd name="connsiteX25" fmla="*/ 751046 w 1247775"/>
                  <a:gd name="connsiteY25" fmla="*/ 40481 h 1857375"/>
                  <a:gd name="connsiteX26" fmla="*/ 719614 w 1247775"/>
                  <a:gd name="connsiteY26" fmla="*/ 58579 h 1857375"/>
                  <a:gd name="connsiteX27" fmla="*/ 708184 w 1247775"/>
                  <a:gd name="connsiteY27" fmla="*/ 55721 h 1857375"/>
                  <a:gd name="connsiteX28" fmla="*/ 704374 w 1247775"/>
                  <a:gd name="connsiteY28" fmla="*/ 55721 h 1857375"/>
                  <a:gd name="connsiteX29" fmla="*/ 698659 w 1247775"/>
                  <a:gd name="connsiteY29" fmla="*/ 48101 h 1857375"/>
                  <a:gd name="connsiteX30" fmla="*/ 703421 w 1247775"/>
                  <a:gd name="connsiteY30" fmla="*/ 37624 h 1857375"/>
                  <a:gd name="connsiteX31" fmla="*/ 688181 w 1247775"/>
                  <a:gd name="connsiteY31" fmla="*/ 22384 h 1857375"/>
                  <a:gd name="connsiteX32" fmla="*/ 679609 w 1247775"/>
                  <a:gd name="connsiteY32" fmla="*/ 25241 h 1857375"/>
                  <a:gd name="connsiteX33" fmla="*/ 667226 w 1247775"/>
                  <a:gd name="connsiteY33" fmla="*/ 16669 h 1857375"/>
                  <a:gd name="connsiteX34" fmla="*/ 667226 w 1247775"/>
                  <a:gd name="connsiteY34" fmla="*/ 16669 h 1857375"/>
                  <a:gd name="connsiteX35" fmla="*/ 652939 w 1247775"/>
                  <a:gd name="connsiteY35" fmla="*/ 7144 h 1857375"/>
                  <a:gd name="connsiteX36" fmla="*/ 637699 w 1247775"/>
                  <a:gd name="connsiteY36" fmla="*/ 22384 h 1857375"/>
                  <a:gd name="connsiteX37" fmla="*/ 652939 w 1247775"/>
                  <a:gd name="connsiteY37" fmla="*/ 37624 h 1857375"/>
                  <a:gd name="connsiteX38" fmla="*/ 658654 w 1247775"/>
                  <a:gd name="connsiteY38" fmla="*/ 36671 h 1857375"/>
                  <a:gd name="connsiteX39" fmla="*/ 667226 w 1247775"/>
                  <a:gd name="connsiteY39" fmla="*/ 40481 h 1857375"/>
                  <a:gd name="connsiteX40" fmla="*/ 671989 w 1247775"/>
                  <a:gd name="connsiteY40" fmla="*/ 39529 h 1857375"/>
                  <a:gd name="connsiteX41" fmla="*/ 673894 w 1247775"/>
                  <a:gd name="connsiteY41" fmla="*/ 45244 h 1857375"/>
                  <a:gd name="connsiteX42" fmla="*/ 667226 w 1247775"/>
                  <a:gd name="connsiteY42" fmla="*/ 50006 h 1857375"/>
                  <a:gd name="connsiteX43" fmla="*/ 652939 w 1247775"/>
                  <a:gd name="connsiteY43" fmla="*/ 65246 h 1857375"/>
                  <a:gd name="connsiteX44" fmla="*/ 664369 w 1247775"/>
                  <a:gd name="connsiteY44" fmla="*/ 80486 h 1857375"/>
                  <a:gd name="connsiteX45" fmla="*/ 666274 w 1247775"/>
                  <a:gd name="connsiteY45" fmla="*/ 83344 h 1857375"/>
                  <a:gd name="connsiteX46" fmla="*/ 661511 w 1247775"/>
                  <a:gd name="connsiteY46" fmla="*/ 94774 h 1857375"/>
                  <a:gd name="connsiteX47" fmla="*/ 662464 w 1247775"/>
                  <a:gd name="connsiteY47" fmla="*/ 101441 h 1857375"/>
                  <a:gd name="connsiteX48" fmla="*/ 661511 w 1247775"/>
                  <a:gd name="connsiteY48" fmla="*/ 101441 h 1857375"/>
                  <a:gd name="connsiteX49" fmla="*/ 640556 w 1247775"/>
                  <a:gd name="connsiteY49" fmla="*/ 122396 h 1857375"/>
                  <a:gd name="connsiteX50" fmla="*/ 651034 w 1247775"/>
                  <a:gd name="connsiteY50" fmla="*/ 140494 h 1857375"/>
                  <a:gd name="connsiteX51" fmla="*/ 649129 w 1247775"/>
                  <a:gd name="connsiteY51" fmla="*/ 146209 h 1857375"/>
                  <a:gd name="connsiteX52" fmla="*/ 659606 w 1247775"/>
                  <a:gd name="connsiteY52" fmla="*/ 156686 h 1857375"/>
                  <a:gd name="connsiteX53" fmla="*/ 670084 w 1247775"/>
                  <a:gd name="connsiteY53" fmla="*/ 146209 h 1857375"/>
                  <a:gd name="connsiteX54" fmla="*/ 669131 w 1247775"/>
                  <a:gd name="connsiteY54" fmla="*/ 142399 h 1857375"/>
                  <a:gd name="connsiteX55" fmla="*/ 672941 w 1247775"/>
                  <a:gd name="connsiteY55" fmla="*/ 140494 h 1857375"/>
                  <a:gd name="connsiteX56" fmla="*/ 671989 w 1247775"/>
                  <a:gd name="connsiteY56" fmla="*/ 145256 h 1857375"/>
                  <a:gd name="connsiteX57" fmla="*/ 685324 w 1247775"/>
                  <a:gd name="connsiteY57" fmla="*/ 158591 h 1857375"/>
                  <a:gd name="connsiteX58" fmla="*/ 698659 w 1247775"/>
                  <a:gd name="connsiteY58" fmla="*/ 145256 h 1857375"/>
                  <a:gd name="connsiteX59" fmla="*/ 685324 w 1247775"/>
                  <a:gd name="connsiteY59" fmla="*/ 131921 h 1857375"/>
                  <a:gd name="connsiteX60" fmla="*/ 679609 w 1247775"/>
                  <a:gd name="connsiteY60" fmla="*/ 132874 h 1857375"/>
                  <a:gd name="connsiteX61" fmla="*/ 681514 w 1247775"/>
                  <a:gd name="connsiteY61" fmla="*/ 125254 h 1857375"/>
                  <a:gd name="connsiteX62" fmla="*/ 682466 w 1247775"/>
                  <a:gd name="connsiteY62" fmla="*/ 125254 h 1857375"/>
                  <a:gd name="connsiteX63" fmla="*/ 699611 w 1247775"/>
                  <a:gd name="connsiteY63" fmla="*/ 110014 h 1857375"/>
                  <a:gd name="connsiteX64" fmla="*/ 706279 w 1247775"/>
                  <a:gd name="connsiteY64" fmla="*/ 111919 h 1857375"/>
                  <a:gd name="connsiteX65" fmla="*/ 706279 w 1247775"/>
                  <a:gd name="connsiteY65" fmla="*/ 113824 h 1857375"/>
                  <a:gd name="connsiteX66" fmla="*/ 711994 w 1247775"/>
                  <a:gd name="connsiteY66" fmla="*/ 122396 h 1857375"/>
                  <a:gd name="connsiteX67" fmla="*/ 738664 w 1247775"/>
                  <a:gd name="connsiteY67" fmla="*/ 146209 h 1857375"/>
                  <a:gd name="connsiteX68" fmla="*/ 763429 w 1247775"/>
                  <a:gd name="connsiteY68" fmla="*/ 130969 h 1857375"/>
                  <a:gd name="connsiteX69" fmla="*/ 770096 w 1247775"/>
                  <a:gd name="connsiteY69" fmla="*/ 132874 h 1857375"/>
                  <a:gd name="connsiteX70" fmla="*/ 778669 w 1247775"/>
                  <a:gd name="connsiteY70" fmla="*/ 140494 h 1857375"/>
                  <a:gd name="connsiteX71" fmla="*/ 773906 w 1247775"/>
                  <a:gd name="connsiteY71" fmla="*/ 145256 h 1857375"/>
                  <a:gd name="connsiteX72" fmla="*/ 765334 w 1247775"/>
                  <a:gd name="connsiteY72" fmla="*/ 138589 h 1857375"/>
                  <a:gd name="connsiteX73" fmla="*/ 756761 w 1247775"/>
                  <a:gd name="connsiteY73" fmla="*/ 147161 h 1857375"/>
                  <a:gd name="connsiteX74" fmla="*/ 761524 w 1247775"/>
                  <a:gd name="connsiteY74" fmla="*/ 154781 h 1857375"/>
                  <a:gd name="connsiteX75" fmla="*/ 757714 w 1247775"/>
                  <a:gd name="connsiteY75" fmla="*/ 161449 h 1857375"/>
                  <a:gd name="connsiteX76" fmla="*/ 759619 w 1247775"/>
                  <a:gd name="connsiteY76" fmla="*/ 167164 h 1857375"/>
                  <a:gd name="connsiteX77" fmla="*/ 759619 w 1247775"/>
                  <a:gd name="connsiteY77" fmla="*/ 169069 h 1857375"/>
                  <a:gd name="connsiteX78" fmla="*/ 738664 w 1247775"/>
                  <a:gd name="connsiteY78" fmla="*/ 155734 h 1857375"/>
                  <a:gd name="connsiteX79" fmla="*/ 735806 w 1247775"/>
                  <a:gd name="connsiteY79" fmla="*/ 155734 h 1857375"/>
                  <a:gd name="connsiteX80" fmla="*/ 729139 w 1247775"/>
                  <a:gd name="connsiteY80" fmla="*/ 152876 h 1857375"/>
                  <a:gd name="connsiteX81" fmla="*/ 719614 w 1247775"/>
                  <a:gd name="connsiteY81" fmla="*/ 162401 h 1857375"/>
                  <a:gd name="connsiteX82" fmla="*/ 720566 w 1247775"/>
                  <a:gd name="connsiteY82" fmla="*/ 165259 h 1857375"/>
                  <a:gd name="connsiteX83" fmla="*/ 716756 w 1247775"/>
                  <a:gd name="connsiteY83" fmla="*/ 173831 h 1857375"/>
                  <a:gd name="connsiteX84" fmla="*/ 711994 w 1247775"/>
                  <a:gd name="connsiteY84" fmla="*/ 172879 h 1857375"/>
                  <a:gd name="connsiteX85" fmla="*/ 691991 w 1247775"/>
                  <a:gd name="connsiteY85" fmla="*/ 178594 h 1857375"/>
                  <a:gd name="connsiteX86" fmla="*/ 680561 w 1247775"/>
                  <a:gd name="connsiteY86" fmla="*/ 175736 h 1857375"/>
                  <a:gd name="connsiteX87" fmla="*/ 673894 w 1247775"/>
                  <a:gd name="connsiteY87" fmla="*/ 176689 h 1857375"/>
                  <a:gd name="connsiteX88" fmla="*/ 675799 w 1247775"/>
                  <a:gd name="connsiteY88" fmla="*/ 172879 h 1857375"/>
                  <a:gd name="connsiteX89" fmla="*/ 668179 w 1247775"/>
                  <a:gd name="connsiteY89" fmla="*/ 165259 h 1857375"/>
                  <a:gd name="connsiteX90" fmla="*/ 660559 w 1247775"/>
                  <a:gd name="connsiteY90" fmla="*/ 172879 h 1857375"/>
                  <a:gd name="connsiteX91" fmla="*/ 667226 w 1247775"/>
                  <a:gd name="connsiteY91" fmla="*/ 180499 h 1857375"/>
                  <a:gd name="connsiteX92" fmla="*/ 657701 w 1247775"/>
                  <a:gd name="connsiteY92" fmla="*/ 199549 h 1857375"/>
                  <a:gd name="connsiteX93" fmla="*/ 659606 w 1247775"/>
                  <a:gd name="connsiteY93" fmla="*/ 207169 h 1857375"/>
                  <a:gd name="connsiteX94" fmla="*/ 654844 w 1247775"/>
                  <a:gd name="connsiteY94" fmla="*/ 208121 h 1857375"/>
                  <a:gd name="connsiteX95" fmla="*/ 648176 w 1247775"/>
                  <a:gd name="connsiteY95" fmla="*/ 205264 h 1857375"/>
                  <a:gd name="connsiteX96" fmla="*/ 639604 w 1247775"/>
                  <a:gd name="connsiteY96" fmla="*/ 213836 h 1857375"/>
                  <a:gd name="connsiteX97" fmla="*/ 640556 w 1247775"/>
                  <a:gd name="connsiteY97" fmla="*/ 217646 h 1857375"/>
                  <a:gd name="connsiteX98" fmla="*/ 634841 w 1247775"/>
                  <a:gd name="connsiteY98" fmla="*/ 226219 h 1857375"/>
                  <a:gd name="connsiteX99" fmla="*/ 627221 w 1247775"/>
                  <a:gd name="connsiteY99" fmla="*/ 223361 h 1857375"/>
                  <a:gd name="connsiteX100" fmla="*/ 613886 w 1247775"/>
                  <a:gd name="connsiteY100" fmla="*/ 205264 h 1857375"/>
                  <a:gd name="connsiteX101" fmla="*/ 623411 w 1247775"/>
                  <a:gd name="connsiteY101" fmla="*/ 203359 h 1857375"/>
                  <a:gd name="connsiteX102" fmla="*/ 632936 w 1247775"/>
                  <a:gd name="connsiteY102" fmla="*/ 209074 h 1857375"/>
                  <a:gd name="connsiteX103" fmla="*/ 644366 w 1247775"/>
                  <a:gd name="connsiteY103" fmla="*/ 197644 h 1857375"/>
                  <a:gd name="connsiteX104" fmla="*/ 640556 w 1247775"/>
                  <a:gd name="connsiteY104" fmla="*/ 189071 h 1857375"/>
                  <a:gd name="connsiteX105" fmla="*/ 646271 w 1247775"/>
                  <a:gd name="connsiteY105" fmla="*/ 170021 h 1857375"/>
                  <a:gd name="connsiteX106" fmla="*/ 619601 w 1247775"/>
                  <a:gd name="connsiteY106" fmla="*/ 135731 h 1857375"/>
                  <a:gd name="connsiteX107" fmla="*/ 612934 w 1247775"/>
                  <a:gd name="connsiteY107" fmla="*/ 132874 h 1857375"/>
                  <a:gd name="connsiteX108" fmla="*/ 607219 w 1247775"/>
                  <a:gd name="connsiteY108" fmla="*/ 134779 h 1857375"/>
                  <a:gd name="connsiteX109" fmla="*/ 600551 w 1247775"/>
                  <a:gd name="connsiteY109" fmla="*/ 135731 h 1857375"/>
                  <a:gd name="connsiteX110" fmla="*/ 601504 w 1247775"/>
                  <a:gd name="connsiteY110" fmla="*/ 129064 h 1857375"/>
                  <a:gd name="connsiteX111" fmla="*/ 607219 w 1247775"/>
                  <a:gd name="connsiteY111" fmla="*/ 130969 h 1857375"/>
                  <a:gd name="connsiteX112" fmla="*/ 616744 w 1247775"/>
                  <a:gd name="connsiteY112" fmla="*/ 121444 h 1857375"/>
                  <a:gd name="connsiteX113" fmla="*/ 607219 w 1247775"/>
                  <a:gd name="connsiteY113" fmla="*/ 111919 h 1857375"/>
                  <a:gd name="connsiteX114" fmla="*/ 599599 w 1247775"/>
                  <a:gd name="connsiteY114" fmla="*/ 116681 h 1857375"/>
                  <a:gd name="connsiteX115" fmla="*/ 591979 w 1247775"/>
                  <a:gd name="connsiteY115" fmla="*/ 107156 h 1857375"/>
                  <a:gd name="connsiteX116" fmla="*/ 598646 w 1247775"/>
                  <a:gd name="connsiteY116" fmla="*/ 108109 h 1857375"/>
                  <a:gd name="connsiteX117" fmla="*/ 626269 w 1247775"/>
                  <a:gd name="connsiteY117" fmla="*/ 84296 h 1857375"/>
                  <a:gd name="connsiteX118" fmla="*/ 631031 w 1247775"/>
                  <a:gd name="connsiteY118" fmla="*/ 85249 h 1857375"/>
                  <a:gd name="connsiteX119" fmla="*/ 644366 w 1247775"/>
                  <a:gd name="connsiteY119" fmla="*/ 71914 h 1857375"/>
                  <a:gd name="connsiteX120" fmla="*/ 631031 w 1247775"/>
                  <a:gd name="connsiteY120" fmla="*/ 58579 h 1857375"/>
                  <a:gd name="connsiteX121" fmla="*/ 620554 w 1247775"/>
                  <a:gd name="connsiteY121" fmla="*/ 64294 h 1857375"/>
                  <a:gd name="connsiteX122" fmla="*/ 598646 w 1247775"/>
                  <a:gd name="connsiteY122" fmla="*/ 53816 h 1857375"/>
                  <a:gd name="connsiteX123" fmla="*/ 578644 w 1247775"/>
                  <a:gd name="connsiteY123" fmla="*/ 62389 h 1857375"/>
                  <a:gd name="connsiteX124" fmla="*/ 578644 w 1247775"/>
                  <a:gd name="connsiteY124" fmla="*/ 58579 h 1857375"/>
                  <a:gd name="connsiteX125" fmla="*/ 557689 w 1247775"/>
                  <a:gd name="connsiteY125" fmla="*/ 37624 h 1857375"/>
                  <a:gd name="connsiteX126" fmla="*/ 536734 w 1247775"/>
                  <a:gd name="connsiteY126" fmla="*/ 58579 h 1857375"/>
                  <a:gd name="connsiteX127" fmla="*/ 557689 w 1247775"/>
                  <a:gd name="connsiteY127" fmla="*/ 79534 h 1857375"/>
                  <a:gd name="connsiteX128" fmla="*/ 571024 w 1247775"/>
                  <a:gd name="connsiteY128" fmla="*/ 74771 h 1857375"/>
                  <a:gd name="connsiteX129" fmla="*/ 570071 w 1247775"/>
                  <a:gd name="connsiteY129" fmla="*/ 83344 h 1857375"/>
                  <a:gd name="connsiteX130" fmla="*/ 582454 w 1247775"/>
                  <a:gd name="connsiteY130" fmla="*/ 106204 h 1857375"/>
                  <a:gd name="connsiteX131" fmla="*/ 577691 w 1247775"/>
                  <a:gd name="connsiteY131" fmla="*/ 105251 h 1857375"/>
                  <a:gd name="connsiteX132" fmla="*/ 559594 w 1247775"/>
                  <a:gd name="connsiteY132" fmla="*/ 113824 h 1857375"/>
                  <a:gd name="connsiteX133" fmla="*/ 541496 w 1247775"/>
                  <a:gd name="connsiteY133" fmla="*/ 103346 h 1857375"/>
                  <a:gd name="connsiteX134" fmla="*/ 519589 w 1247775"/>
                  <a:gd name="connsiteY134" fmla="*/ 125254 h 1857375"/>
                  <a:gd name="connsiteX135" fmla="*/ 541496 w 1247775"/>
                  <a:gd name="connsiteY135" fmla="*/ 147161 h 1857375"/>
                  <a:gd name="connsiteX136" fmla="*/ 556736 w 1247775"/>
                  <a:gd name="connsiteY136" fmla="*/ 140494 h 1857375"/>
                  <a:gd name="connsiteX137" fmla="*/ 578644 w 1247775"/>
                  <a:gd name="connsiteY137" fmla="*/ 153829 h 1857375"/>
                  <a:gd name="connsiteX138" fmla="*/ 581501 w 1247775"/>
                  <a:gd name="connsiteY138" fmla="*/ 153829 h 1857375"/>
                  <a:gd name="connsiteX139" fmla="*/ 576739 w 1247775"/>
                  <a:gd name="connsiteY139" fmla="*/ 170974 h 1857375"/>
                  <a:gd name="connsiteX140" fmla="*/ 577691 w 1247775"/>
                  <a:gd name="connsiteY140" fmla="*/ 176689 h 1857375"/>
                  <a:gd name="connsiteX141" fmla="*/ 557689 w 1247775"/>
                  <a:gd name="connsiteY141" fmla="*/ 170974 h 1857375"/>
                  <a:gd name="connsiteX142" fmla="*/ 526256 w 1247775"/>
                  <a:gd name="connsiteY142" fmla="*/ 186214 h 1857375"/>
                  <a:gd name="connsiteX143" fmla="*/ 512921 w 1247775"/>
                  <a:gd name="connsiteY143" fmla="*/ 177641 h 1857375"/>
                  <a:gd name="connsiteX144" fmla="*/ 497681 w 1247775"/>
                  <a:gd name="connsiteY144" fmla="*/ 192881 h 1857375"/>
                  <a:gd name="connsiteX145" fmla="*/ 512921 w 1247775"/>
                  <a:gd name="connsiteY145" fmla="*/ 208121 h 1857375"/>
                  <a:gd name="connsiteX146" fmla="*/ 518636 w 1247775"/>
                  <a:gd name="connsiteY146" fmla="*/ 207169 h 1857375"/>
                  <a:gd name="connsiteX147" fmla="*/ 518636 w 1247775"/>
                  <a:gd name="connsiteY147" fmla="*/ 210026 h 1857375"/>
                  <a:gd name="connsiteX148" fmla="*/ 532924 w 1247775"/>
                  <a:gd name="connsiteY148" fmla="*/ 239554 h 1857375"/>
                  <a:gd name="connsiteX149" fmla="*/ 530066 w 1247775"/>
                  <a:gd name="connsiteY149" fmla="*/ 249079 h 1857375"/>
                  <a:gd name="connsiteX150" fmla="*/ 530066 w 1247775"/>
                  <a:gd name="connsiteY150" fmla="*/ 250984 h 1857375"/>
                  <a:gd name="connsiteX151" fmla="*/ 514826 w 1247775"/>
                  <a:gd name="connsiteY151" fmla="*/ 270034 h 1857375"/>
                  <a:gd name="connsiteX152" fmla="*/ 503396 w 1247775"/>
                  <a:gd name="connsiteY152" fmla="*/ 291941 h 1857375"/>
                  <a:gd name="connsiteX153" fmla="*/ 531019 w 1247775"/>
                  <a:gd name="connsiteY153" fmla="*/ 319564 h 1857375"/>
                  <a:gd name="connsiteX154" fmla="*/ 540544 w 1247775"/>
                  <a:gd name="connsiteY154" fmla="*/ 317659 h 1857375"/>
                  <a:gd name="connsiteX155" fmla="*/ 549116 w 1247775"/>
                  <a:gd name="connsiteY155" fmla="*/ 318611 h 1857375"/>
                  <a:gd name="connsiteX156" fmla="*/ 582454 w 1247775"/>
                  <a:gd name="connsiteY156" fmla="*/ 295751 h 1857375"/>
                  <a:gd name="connsiteX157" fmla="*/ 584359 w 1247775"/>
                  <a:gd name="connsiteY157" fmla="*/ 294799 h 1857375"/>
                  <a:gd name="connsiteX158" fmla="*/ 585311 w 1247775"/>
                  <a:gd name="connsiteY158" fmla="*/ 294799 h 1857375"/>
                  <a:gd name="connsiteX159" fmla="*/ 596741 w 1247775"/>
                  <a:gd name="connsiteY159" fmla="*/ 310991 h 1857375"/>
                  <a:gd name="connsiteX160" fmla="*/ 596741 w 1247775"/>
                  <a:gd name="connsiteY160" fmla="*/ 311944 h 1857375"/>
                  <a:gd name="connsiteX161" fmla="*/ 596741 w 1247775"/>
                  <a:gd name="connsiteY161" fmla="*/ 313849 h 1857375"/>
                  <a:gd name="connsiteX162" fmla="*/ 595789 w 1247775"/>
                  <a:gd name="connsiteY162" fmla="*/ 321469 h 1857375"/>
                  <a:gd name="connsiteX163" fmla="*/ 603409 w 1247775"/>
                  <a:gd name="connsiteY163" fmla="*/ 337661 h 1857375"/>
                  <a:gd name="connsiteX164" fmla="*/ 603409 w 1247775"/>
                  <a:gd name="connsiteY164" fmla="*/ 339566 h 1857375"/>
                  <a:gd name="connsiteX165" fmla="*/ 614839 w 1247775"/>
                  <a:gd name="connsiteY165" fmla="*/ 354806 h 1857375"/>
                  <a:gd name="connsiteX166" fmla="*/ 611029 w 1247775"/>
                  <a:gd name="connsiteY166" fmla="*/ 363379 h 1857375"/>
                  <a:gd name="connsiteX167" fmla="*/ 586264 w 1247775"/>
                  <a:gd name="connsiteY167" fmla="*/ 352901 h 1857375"/>
                  <a:gd name="connsiteX168" fmla="*/ 551974 w 1247775"/>
                  <a:gd name="connsiteY168" fmla="*/ 387191 h 1857375"/>
                  <a:gd name="connsiteX169" fmla="*/ 552926 w 1247775"/>
                  <a:gd name="connsiteY169" fmla="*/ 395764 h 1857375"/>
                  <a:gd name="connsiteX170" fmla="*/ 541496 w 1247775"/>
                  <a:gd name="connsiteY170" fmla="*/ 385286 h 1857375"/>
                  <a:gd name="connsiteX171" fmla="*/ 527209 w 1247775"/>
                  <a:gd name="connsiteY171" fmla="*/ 375761 h 1857375"/>
                  <a:gd name="connsiteX172" fmla="*/ 511969 w 1247775"/>
                  <a:gd name="connsiteY172" fmla="*/ 391001 h 1857375"/>
                  <a:gd name="connsiteX173" fmla="*/ 511969 w 1247775"/>
                  <a:gd name="connsiteY173" fmla="*/ 392906 h 1857375"/>
                  <a:gd name="connsiteX174" fmla="*/ 506254 w 1247775"/>
                  <a:gd name="connsiteY174" fmla="*/ 409099 h 1857375"/>
                  <a:gd name="connsiteX175" fmla="*/ 511969 w 1247775"/>
                  <a:gd name="connsiteY175" fmla="*/ 425291 h 1857375"/>
                  <a:gd name="connsiteX176" fmla="*/ 511016 w 1247775"/>
                  <a:gd name="connsiteY176" fmla="*/ 430054 h 1857375"/>
                  <a:gd name="connsiteX177" fmla="*/ 524351 w 1247775"/>
                  <a:gd name="connsiteY177" fmla="*/ 443389 h 1857375"/>
                  <a:gd name="connsiteX178" fmla="*/ 537686 w 1247775"/>
                  <a:gd name="connsiteY178" fmla="*/ 433864 h 1857375"/>
                  <a:gd name="connsiteX179" fmla="*/ 537686 w 1247775"/>
                  <a:gd name="connsiteY179" fmla="*/ 433864 h 1857375"/>
                  <a:gd name="connsiteX180" fmla="*/ 539591 w 1247775"/>
                  <a:gd name="connsiteY180" fmla="*/ 441484 h 1857375"/>
                  <a:gd name="connsiteX181" fmla="*/ 531971 w 1247775"/>
                  <a:gd name="connsiteY181" fmla="*/ 450056 h 1857375"/>
                  <a:gd name="connsiteX182" fmla="*/ 540544 w 1247775"/>
                  <a:gd name="connsiteY182" fmla="*/ 458629 h 1857375"/>
                  <a:gd name="connsiteX183" fmla="*/ 549116 w 1247775"/>
                  <a:gd name="connsiteY183" fmla="*/ 451009 h 1857375"/>
                  <a:gd name="connsiteX184" fmla="*/ 557689 w 1247775"/>
                  <a:gd name="connsiteY184" fmla="*/ 452914 h 1857375"/>
                  <a:gd name="connsiteX185" fmla="*/ 563404 w 1247775"/>
                  <a:gd name="connsiteY185" fmla="*/ 451961 h 1857375"/>
                  <a:gd name="connsiteX186" fmla="*/ 565309 w 1247775"/>
                  <a:gd name="connsiteY186" fmla="*/ 454819 h 1857375"/>
                  <a:gd name="connsiteX187" fmla="*/ 560546 w 1247775"/>
                  <a:gd name="connsiteY187" fmla="*/ 464344 h 1857375"/>
                  <a:gd name="connsiteX188" fmla="*/ 560546 w 1247775"/>
                  <a:gd name="connsiteY188" fmla="*/ 467201 h 1857375"/>
                  <a:gd name="connsiteX189" fmla="*/ 551974 w 1247775"/>
                  <a:gd name="connsiteY189" fmla="*/ 487204 h 1857375"/>
                  <a:gd name="connsiteX190" fmla="*/ 551974 w 1247775"/>
                  <a:gd name="connsiteY190" fmla="*/ 488156 h 1857375"/>
                  <a:gd name="connsiteX191" fmla="*/ 548164 w 1247775"/>
                  <a:gd name="connsiteY191" fmla="*/ 499586 h 1857375"/>
                  <a:gd name="connsiteX192" fmla="*/ 566261 w 1247775"/>
                  <a:gd name="connsiteY192" fmla="*/ 517684 h 1857375"/>
                  <a:gd name="connsiteX193" fmla="*/ 573881 w 1247775"/>
                  <a:gd name="connsiteY193" fmla="*/ 515779 h 1857375"/>
                  <a:gd name="connsiteX194" fmla="*/ 571024 w 1247775"/>
                  <a:gd name="connsiteY194" fmla="*/ 523399 h 1857375"/>
                  <a:gd name="connsiteX195" fmla="*/ 574834 w 1247775"/>
                  <a:gd name="connsiteY195" fmla="*/ 531971 h 1857375"/>
                  <a:gd name="connsiteX196" fmla="*/ 574834 w 1247775"/>
                  <a:gd name="connsiteY196" fmla="*/ 532924 h 1857375"/>
                  <a:gd name="connsiteX197" fmla="*/ 586264 w 1247775"/>
                  <a:gd name="connsiteY197" fmla="*/ 544354 h 1857375"/>
                  <a:gd name="connsiteX198" fmla="*/ 596741 w 1247775"/>
                  <a:gd name="connsiteY198" fmla="*/ 537686 h 1857375"/>
                  <a:gd name="connsiteX199" fmla="*/ 598646 w 1247775"/>
                  <a:gd name="connsiteY199" fmla="*/ 536734 h 1857375"/>
                  <a:gd name="connsiteX200" fmla="*/ 611981 w 1247775"/>
                  <a:gd name="connsiteY200" fmla="*/ 542449 h 1857375"/>
                  <a:gd name="connsiteX201" fmla="*/ 631984 w 1247775"/>
                  <a:gd name="connsiteY201" fmla="*/ 522446 h 1857375"/>
                  <a:gd name="connsiteX202" fmla="*/ 643414 w 1247775"/>
                  <a:gd name="connsiteY202" fmla="*/ 525304 h 1857375"/>
                  <a:gd name="connsiteX203" fmla="*/ 632936 w 1247775"/>
                  <a:gd name="connsiteY203" fmla="*/ 538639 h 1857375"/>
                  <a:gd name="connsiteX204" fmla="*/ 633889 w 1247775"/>
                  <a:gd name="connsiteY204" fmla="*/ 542449 h 1857375"/>
                  <a:gd name="connsiteX205" fmla="*/ 626269 w 1247775"/>
                  <a:gd name="connsiteY205" fmla="*/ 554831 h 1857375"/>
                  <a:gd name="connsiteX206" fmla="*/ 626269 w 1247775"/>
                  <a:gd name="connsiteY206" fmla="*/ 555784 h 1857375"/>
                  <a:gd name="connsiteX207" fmla="*/ 614839 w 1247775"/>
                  <a:gd name="connsiteY207" fmla="*/ 548164 h 1857375"/>
                  <a:gd name="connsiteX208" fmla="*/ 602456 w 1247775"/>
                  <a:gd name="connsiteY208" fmla="*/ 560546 h 1857375"/>
                  <a:gd name="connsiteX209" fmla="*/ 614839 w 1247775"/>
                  <a:gd name="connsiteY209" fmla="*/ 572929 h 1857375"/>
                  <a:gd name="connsiteX210" fmla="*/ 627221 w 1247775"/>
                  <a:gd name="connsiteY210" fmla="*/ 560546 h 1857375"/>
                  <a:gd name="connsiteX211" fmla="*/ 627221 w 1247775"/>
                  <a:gd name="connsiteY211" fmla="*/ 560546 h 1857375"/>
                  <a:gd name="connsiteX212" fmla="*/ 631031 w 1247775"/>
                  <a:gd name="connsiteY212" fmla="*/ 566261 h 1857375"/>
                  <a:gd name="connsiteX213" fmla="*/ 628174 w 1247775"/>
                  <a:gd name="connsiteY213" fmla="*/ 571024 h 1857375"/>
                  <a:gd name="connsiteX214" fmla="*/ 633889 w 1247775"/>
                  <a:gd name="connsiteY214" fmla="*/ 576739 h 1857375"/>
                  <a:gd name="connsiteX215" fmla="*/ 639604 w 1247775"/>
                  <a:gd name="connsiteY215" fmla="*/ 571024 h 1857375"/>
                  <a:gd name="connsiteX216" fmla="*/ 639604 w 1247775"/>
                  <a:gd name="connsiteY216" fmla="*/ 569119 h 1857375"/>
                  <a:gd name="connsiteX217" fmla="*/ 640556 w 1247775"/>
                  <a:gd name="connsiteY217" fmla="*/ 569119 h 1857375"/>
                  <a:gd name="connsiteX218" fmla="*/ 646271 w 1247775"/>
                  <a:gd name="connsiteY218" fmla="*/ 568166 h 1857375"/>
                  <a:gd name="connsiteX219" fmla="*/ 648176 w 1247775"/>
                  <a:gd name="connsiteY219" fmla="*/ 570071 h 1857375"/>
                  <a:gd name="connsiteX220" fmla="*/ 647224 w 1247775"/>
                  <a:gd name="connsiteY220" fmla="*/ 573881 h 1857375"/>
                  <a:gd name="connsiteX221" fmla="*/ 650081 w 1247775"/>
                  <a:gd name="connsiteY221" fmla="*/ 579596 h 1857375"/>
                  <a:gd name="connsiteX222" fmla="*/ 642461 w 1247775"/>
                  <a:gd name="connsiteY222" fmla="*/ 589121 h 1857375"/>
                  <a:gd name="connsiteX223" fmla="*/ 648176 w 1247775"/>
                  <a:gd name="connsiteY223" fmla="*/ 597694 h 1857375"/>
                  <a:gd name="connsiteX224" fmla="*/ 656749 w 1247775"/>
                  <a:gd name="connsiteY224" fmla="*/ 605314 h 1857375"/>
                  <a:gd name="connsiteX225" fmla="*/ 656749 w 1247775"/>
                  <a:gd name="connsiteY225" fmla="*/ 608171 h 1857375"/>
                  <a:gd name="connsiteX226" fmla="*/ 647224 w 1247775"/>
                  <a:gd name="connsiteY226" fmla="*/ 603409 h 1857375"/>
                  <a:gd name="connsiteX227" fmla="*/ 635794 w 1247775"/>
                  <a:gd name="connsiteY227" fmla="*/ 614839 h 1857375"/>
                  <a:gd name="connsiteX228" fmla="*/ 636746 w 1247775"/>
                  <a:gd name="connsiteY228" fmla="*/ 617696 h 1857375"/>
                  <a:gd name="connsiteX229" fmla="*/ 634841 w 1247775"/>
                  <a:gd name="connsiteY229" fmla="*/ 617696 h 1857375"/>
                  <a:gd name="connsiteX230" fmla="*/ 614839 w 1247775"/>
                  <a:gd name="connsiteY230" fmla="*/ 623411 h 1857375"/>
                  <a:gd name="connsiteX231" fmla="*/ 613886 w 1247775"/>
                  <a:gd name="connsiteY231" fmla="*/ 623411 h 1857375"/>
                  <a:gd name="connsiteX232" fmla="*/ 609124 w 1247775"/>
                  <a:gd name="connsiteY232" fmla="*/ 624364 h 1857375"/>
                  <a:gd name="connsiteX233" fmla="*/ 609124 w 1247775"/>
                  <a:gd name="connsiteY233" fmla="*/ 624364 h 1857375"/>
                  <a:gd name="connsiteX234" fmla="*/ 596741 w 1247775"/>
                  <a:gd name="connsiteY234" fmla="*/ 611981 h 1857375"/>
                  <a:gd name="connsiteX235" fmla="*/ 587216 w 1247775"/>
                  <a:gd name="connsiteY235" fmla="*/ 617696 h 1857375"/>
                  <a:gd name="connsiteX236" fmla="*/ 564356 w 1247775"/>
                  <a:gd name="connsiteY236" fmla="*/ 605314 h 1857375"/>
                  <a:gd name="connsiteX237" fmla="*/ 542449 w 1247775"/>
                  <a:gd name="connsiteY237" fmla="*/ 616744 h 1857375"/>
                  <a:gd name="connsiteX238" fmla="*/ 540544 w 1247775"/>
                  <a:gd name="connsiteY238" fmla="*/ 615791 h 1857375"/>
                  <a:gd name="connsiteX239" fmla="*/ 536734 w 1247775"/>
                  <a:gd name="connsiteY239" fmla="*/ 609124 h 1857375"/>
                  <a:gd name="connsiteX240" fmla="*/ 556736 w 1247775"/>
                  <a:gd name="connsiteY240" fmla="*/ 593884 h 1857375"/>
                  <a:gd name="connsiteX241" fmla="*/ 563404 w 1247775"/>
                  <a:gd name="connsiteY241" fmla="*/ 579596 h 1857375"/>
                  <a:gd name="connsiteX242" fmla="*/ 563404 w 1247775"/>
                  <a:gd name="connsiteY242" fmla="*/ 575786 h 1857375"/>
                  <a:gd name="connsiteX243" fmla="*/ 564356 w 1247775"/>
                  <a:gd name="connsiteY243" fmla="*/ 575786 h 1857375"/>
                  <a:gd name="connsiteX244" fmla="*/ 572929 w 1247775"/>
                  <a:gd name="connsiteY244" fmla="*/ 573881 h 1857375"/>
                  <a:gd name="connsiteX245" fmla="*/ 569119 w 1247775"/>
                  <a:gd name="connsiteY245" fmla="*/ 585311 h 1857375"/>
                  <a:gd name="connsiteX246" fmla="*/ 591026 w 1247775"/>
                  <a:gd name="connsiteY246" fmla="*/ 607219 h 1857375"/>
                  <a:gd name="connsiteX247" fmla="*/ 612934 w 1247775"/>
                  <a:gd name="connsiteY247" fmla="*/ 585311 h 1857375"/>
                  <a:gd name="connsiteX248" fmla="*/ 591026 w 1247775"/>
                  <a:gd name="connsiteY248" fmla="*/ 563404 h 1857375"/>
                  <a:gd name="connsiteX249" fmla="*/ 579596 w 1247775"/>
                  <a:gd name="connsiteY249" fmla="*/ 567214 h 1857375"/>
                  <a:gd name="connsiteX250" fmla="*/ 581501 w 1247775"/>
                  <a:gd name="connsiteY250" fmla="*/ 558641 h 1857375"/>
                  <a:gd name="connsiteX251" fmla="*/ 564356 w 1247775"/>
                  <a:gd name="connsiteY251" fmla="*/ 541496 h 1857375"/>
                  <a:gd name="connsiteX252" fmla="*/ 547211 w 1247775"/>
                  <a:gd name="connsiteY252" fmla="*/ 558641 h 1857375"/>
                  <a:gd name="connsiteX253" fmla="*/ 547211 w 1247775"/>
                  <a:gd name="connsiteY253" fmla="*/ 560546 h 1857375"/>
                  <a:gd name="connsiteX254" fmla="*/ 543401 w 1247775"/>
                  <a:gd name="connsiteY254" fmla="*/ 560546 h 1857375"/>
                  <a:gd name="connsiteX255" fmla="*/ 528161 w 1247775"/>
                  <a:gd name="connsiteY255" fmla="*/ 567214 h 1857375"/>
                  <a:gd name="connsiteX256" fmla="*/ 526256 w 1247775"/>
                  <a:gd name="connsiteY256" fmla="*/ 568166 h 1857375"/>
                  <a:gd name="connsiteX257" fmla="*/ 526256 w 1247775"/>
                  <a:gd name="connsiteY257" fmla="*/ 566261 h 1857375"/>
                  <a:gd name="connsiteX258" fmla="*/ 508159 w 1247775"/>
                  <a:gd name="connsiteY258" fmla="*/ 548164 h 1857375"/>
                  <a:gd name="connsiteX259" fmla="*/ 490061 w 1247775"/>
                  <a:gd name="connsiteY259" fmla="*/ 566261 h 1857375"/>
                  <a:gd name="connsiteX260" fmla="*/ 508159 w 1247775"/>
                  <a:gd name="connsiteY260" fmla="*/ 584359 h 1857375"/>
                  <a:gd name="connsiteX261" fmla="*/ 513874 w 1247775"/>
                  <a:gd name="connsiteY261" fmla="*/ 583406 h 1857375"/>
                  <a:gd name="connsiteX262" fmla="*/ 512921 w 1247775"/>
                  <a:gd name="connsiteY262" fmla="*/ 588169 h 1857375"/>
                  <a:gd name="connsiteX263" fmla="*/ 515779 w 1247775"/>
                  <a:gd name="connsiteY263" fmla="*/ 599599 h 1857375"/>
                  <a:gd name="connsiteX264" fmla="*/ 511969 w 1247775"/>
                  <a:gd name="connsiteY264" fmla="*/ 599599 h 1857375"/>
                  <a:gd name="connsiteX265" fmla="*/ 506254 w 1247775"/>
                  <a:gd name="connsiteY265" fmla="*/ 600551 h 1857375"/>
                  <a:gd name="connsiteX266" fmla="*/ 497681 w 1247775"/>
                  <a:gd name="connsiteY266" fmla="*/ 594836 h 1857375"/>
                  <a:gd name="connsiteX267" fmla="*/ 489109 w 1247775"/>
                  <a:gd name="connsiteY267" fmla="*/ 602456 h 1857375"/>
                  <a:gd name="connsiteX268" fmla="*/ 487204 w 1247775"/>
                  <a:gd name="connsiteY268" fmla="*/ 603409 h 1857375"/>
                  <a:gd name="connsiteX269" fmla="*/ 475774 w 1247775"/>
                  <a:gd name="connsiteY269" fmla="*/ 599599 h 1857375"/>
                  <a:gd name="connsiteX270" fmla="*/ 454819 w 1247775"/>
                  <a:gd name="connsiteY270" fmla="*/ 620554 h 1857375"/>
                  <a:gd name="connsiteX271" fmla="*/ 455771 w 1247775"/>
                  <a:gd name="connsiteY271" fmla="*/ 625316 h 1857375"/>
                  <a:gd name="connsiteX272" fmla="*/ 450056 w 1247775"/>
                  <a:gd name="connsiteY272" fmla="*/ 633889 h 1857375"/>
                  <a:gd name="connsiteX273" fmla="*/ 459581 w 1247775"/>
                  <a:gd name="connsiteY273" fmla="*/ 643414 h 1857375"/>
                  <a:gd name="connsiteX274" fmla="*/ 484346 w 1247775"/>
                  <a:gd name="connsiteY274" fmla="*/ 668179 h 1857375"/>
                  <a:gd name="connsiteX275" fmla="*/ 498634 w 1247775"/>
                  <a:gd name="connsiteY275" fmla="*/ 663416 h 1857375"/>
                  <a:gd name="connsiteX276" fmla="*/ 503396 w 1247775"/>
                  <a:gd name="connsiteY276" fmla="*/ 662464 h 1857375"/>
                  <a:gd name="connsiteX277" fmla="*/ 511016 w 1247775"/>
                  <a:gd name="connsiteY277" fmla="*/ 664369 h 1857375"/>
                  <a:gd name="connsiteX278" fmla="*/ 511969 w 1247775"/>
                  <a:gd name="connsiteY278" fmla="*/ 667226 h 1857375"/>
                  <a:gd name="connsiteX279" fmla="*/ 511969 w 1247775"/>
                  <a:gd name="connsiteY279" fmla="*/ 668179 h 1857375"/>
                  <a:gd name="connsiteX280" fmla="*/ 513874 w 1247775"/>
                  <a:gd name="connsiteY280" fmla="*/ 677704 h 1857375"/>
                  <a:gd name="connsiteX281" fmla="*/ 511969 w 1247775"/>
                  <a:gd name="connsiteY281" fmla="*/ 678656 h 1857375"/>
                  <a:gd name="connsiteX282" fmla="*/ 498634 w 1247775"/>
                  <a:gd name="connsiteY282" fmla="*/ 671036 h 1857375"/>
                  <a:gd name="connsiteX283" fmla="*/ 487204 w 1247775"/>
                  <a:gd name="connsiteY283" fmla="*/ 675799 h 1857375"/>
                  <a:gd name="connsiteX284" fmla="*/ 481489 w 1247775"/>
                  <a:gd name="connsiteY284" fmla="*/ 673894 h 1857375"/>
                  <a:gd name="connsiteX285" fmla="*/ 470059 w 1247775"/>
                  <a:gd name="connsiteY285" fmla="*/ 685324 h 1857375"/>
                  <a:gd name="connsiteX286" fmla="*/ 481489 w 1247775"/>
                  <a:gd name="connsiteY286" fmla="*/ 696754 h 1857375"/>
                  <a:gd name="connsiteX287" fmla="*/ 484346 w 1247775"/>
                  <a:gd name="connsiteY287" fmla="*/ 695801 h 1857375"/>
                  <a:gd name="connsiteX288" fmla="*/ 488156 w 1247775"/>
                  <a:gd name="connsiteY288" fmla="*/ 700564 h 1857375"/>
                  <a:gd name="connsiteX289" fmla="*/ 486251 w 1247775"/>
                  <a:gd name="connsiteY289" fmla="*/ 712946 h 1857375"/>
                  <a:gd name="connsiteX290" fmla="*/ 486251 w 1247775"/>
                  <a:gd name="connsiteY290" fmla="*/ 715804 h 1857375"/>
                  <a:gd name="connsiteX291" fmla="*/ 460534 w 1247775"/>
                  <a:gd name="connsiteY291" fmla="*/ 701516 h 1857375"/>
                  <a:gd name="connsiteX292" fmla="*/ 435769 w 1247775"/>
                  <a:gd name="connsiteY292" fmla="*/ 714851 h 1857375"/>
                  <a:gd name="connsiteX293" fmla="*/ 426244 w 1247775"/>
                  <a:gd name="connsiteY293" fmla="*/ 711041 h 1857375"/>
                  <a:gd name="connsiteX294" fmla="*/ 432911 w 1247775"/>
                  <a:gd name="connsiteY294" fmla="*/ 701516 h 1857375"/>
                  <a:gd name="connsiteX295" fmla="*/ 437674 w 1247775"/>
                  <a:gd name="connsiteY295" fmla="*/ 691039 h 1857375"/>
                  <a:gd name="connsiteX296" fmla="*/ 431006 w 1247775"/>
                  <a:gd name="connsiteY296" fmla="*/ 679609 h 1857375"/>
                  <a:gd name="connsiteX297" fmla="*/ 410051 w 1247775"/>
                  <a:gd name="connsiteY297" fmla="*/ 668179 h 1857375"/>
                  <a:gd name="connsiteX298" fmla="*/ 404336 w 1247775"/>
                  <a:gd name="connsiteY298" fmla="*/ 669131 h 1857375"/>
                  <a:gd name="connsiteX299" fmla="*/ 401479 w 1247775"/>
                  <a:gd name="connsiteY299" fmla="*/ 661511 h 1857375"/>
                  <a:gd name="connsiteX300" fmla="*/ 409099 w 1247775"/>
                  <a:gd name="connsiteY300" fmla="*/ 650081 h 1857375"/>
                  <a:gd name="connsiteX301" fmla="*/ 410051 w 1247775"/>
                  <a:gd name="connsiteY301" fmla="*/ 647224 h 1857375"/>
                  <a:gd name="connsiteX302" fmla="*/ 410051 w 1247775"/>
                  <a:gd name="connsiteY302" fmla="*/ 647224 h 1857375"/>
                  <a:gd name="connsiteX303" fmla="*/ 411956 w 1247775"/>
                  <a:gd name="connsiteY303" fmla="*/ 634841 h 1857375"/>
                  <a:gd name="connsiteX304" fmla="*/ 370046 w 1247775"/>
                  <a:gd name="connsiteY304" fmla="*/ 592931 h 1857375"/>
                  <a:gd name="connsiteX305" fmla="*/ 360521 w 1247775"/>
                  <a:gd name="connsiteY305" fmla="*/ 593884 h 1857375"/>
                  <a:gd name="connsiteX306" fmla="*/ 362426 w 1247775"/>
                  <a:gd name="connsiteY306" fmla="*/ 588169 h 1857375"/>
                  <a:gd name="connsiteX307" fmla="*/ 350996 w 1247775"/>
                  <a:gd name="connsiteY307" fmla="*/ 576739 h 1857375"/>
                  <a:gd name="connsiteX308" fmla="*/ 342424 w 1247775"/>
                  <a:gd name="connsiteY308" fmla="*/ 580549 h 1857375"/>
                  <a:gd name="connsiteX309" fmla="*/ 335756 w 1247775"/>
                  <a:gd name="connsiteY309" fmla="*/ 578644 h 1857375"/>
                  <a:gd name="connsiteX310" fmla="*/ 324326 w 1247775"/>
                  <a:gd name="connsiteY310" fmla="*/ 590074 h 1857375"/>
                  <a:gd name="connsiteX311" fmla="*/ 335756 w 1247775"/>
                  <a:gd name="connsiteY311" fmla="*/ 601504 h 1857375"/>
                  <a:gd name="connsiteX312" fmla="*/ 344329 w 1247775"/>
                  <a:gd name="connsiteY312" fmla="*/ 597694 h 1857375"/>
                  <a:gd name="connsiteX313" fmla="*/ 348139 w 1247775"/>
                  <a:gd name="connsiteY313" fmla="*/ 599599 h 1857375"/>
                  <a:gd name="connsiteX314" fmla="*/ 324326 w 1247775"/>
                  <a:gd name="connsiteY314" fmla="*/ 625316 h 1857375"/>
                  <a:gd name="connsiteX315" fmla="*/ 324326 w 1247775"/>
                  <a:gd name="connsiteY315" fmla="*/ 627221 h 1857375"/>
                  <a:gd name="connsiteX316" fmla="*/ 316706 w 1247775"/>
                  <a:gd name="connsiteY316" fmla="*/ 633889 h 1857375"/>
                  <a:gd name="connsiteX317" fmla="*/ 316706 w 1247775"/>
                  <a:gd name="connsiteY317" fmla="*/ 633889 h 1857375"/>
                  <a:gd name="connsiteX318" fmla="*/ 316706 w 1247775"/>
                  <a:gd name="connsiteY318" fmla="*/ 631031 h 1857375"/>
                  <a:gd name="connsiteX319" fmla="*/ 310039 w 1247775"/>
                  <a:gd name="connsiteY319" fmla="*/ 616744 h 1857375"/>
                  <a:gd name="connsiteX320" fmla="*/ 294799 w 1247775"/>
                  <a:gd name="connsiteY320" fmla="*/ 602456 h 1857375"/>
                  <a:gd name="connsiteX321" fmla="*/ 279559 w 1247775"/>
                  <a:gd name="connsiteY321" fmla="*/ 617696 h 1857375"/>
                  <a:gd name="connsiteX322" fmla="*/ 280511 w 1247775"/>
                  <a:gd name="connsiteY322" fmla="*/ 623411 h 1857375"/>
                  <a:gd name="connsiteX323" fmla="*/ 278606 w 1247775"/>
                  <a:gd name="connsiteY323" fmla="*/ 631031 h 1857375"/>
                  <a:gd name="connsiteX324" fmla="*/ 297656 w 1247775"/>
                  <a:gd name="connsiteY324" fmla="*/ 650081 h 1857375"/>
                  <a:gd name="connsiteX325" fmla="*/ 310039 w 1247775"/>
                  <a:gd name="connsiteY325" fmla="*/ 645319 h 1857375"/>
                  <a:gd name="connsiteX326" fmla="*/ 310991 w 1247775"/>
                  <a:gd name="connsiteY326" fmla="*/ 645319 h 1857375"/>
                  <a:gd name="connsiteX327" fmla="*/ 310039 w 1247775"/>
                  <a:gd name="connsiteY327" fmla="*/ 652939 h 1857375"/>
                  <a:gd name="connsiteX328" fmla="*/ 312896 w 1247775"/>
                  <a:gd name="connsiteY328" fmla="*/ 666274 h 1857375"/>
                  <a:gd name="connsiteX329" fmla="*/ 308134 w 1247775"/>
                  <a:gd name="connsiteY329" fmla="*/ 665321 h 1857375"/>
                  <a:gd name="connsiteX330" fmla="*/ 304324 w 1247775"/>
                  <a:gd name="connsiteY330" fmla="*/ 666274 h 1857375"/>
                  <a:gd name="connsiteX331" fmla="*/ 304324 w 1247775"/>
                  <a:gd name="connsiteY331" fmla="*/ 664369 h 1857375"/>
                  <a:gd name="connsiteX332" fmla="*/ 290036 w 1247775"/>
                  <a:gd name="connsiteY332" fmla="*/ 650081 h 1857375"/>
                  <a:gd name="connsiteX333" fmla="*/ 275749 w 1247775"/>
                  <a:gd name="connsiteY333" fmla="*/ 664369 h 1857375"/>
                  <a:gd name="connsiteX334" fmla="*/ 290036 w 1247775"/>
                  <a:gd name="connsiteY334" fmla="*/ 678656 h 1857375"/>
                  <a:gd name="connsiteX335" fmla="*/ 289084 w 1247775"/>
                  <a:gd name="connsiteY335" fmla="*/ 685324 h 1857375"/>
                  <a:gd name="connsiteX336" fmla="*/ 309086 w 1247775"/>
                  <a:gd name="connsiteY336" fmla="*/ 705326 h 1857375"/>
                  <a:gd name="connsiteX337" fmla="*/ 329089 w 1247775"/>
                  <a:gd name="connsiteY337" fmla="*/ 685324 h 1857375"/>
                  <a:gd name="connsiteX338" fmla="*/ 328136 w 1247775"/>
                  <a:gd name="connsiteY338" fmla="*/ 679609 h 1857375"/>
                  <a:gd name="connsiteX339" fmla="*/ 337661 w 1247775"/>
                  <a:gd name="connsiteY339" fmla="*/ 682466 h 1857375"/>
                  <a:gd name="connsiteX340" fmla="*/ 342424 w 1247775"/>
                  <a:gd name="connsiteY340" fmla="*/ 690086 h 1857375"/>
                  <a:gd name="connsiteX341" fmla="*/ 345281 w 1247775"/>
                  <a:gd name="connsiteY341" fmla="*/ 698659 h 1857375"/>
                  <a:gd name="connsiteX342" fmla="*/ 344329 w 1247775"/>
                  <a:gd name="connsiteY342" fmla="*/ 698659 h 1857375"/>
                  <a:gd name="connsiteX343" fmla="*/ 329089 w 1247775"/>
                  <a:gd name="connsiteY343" fmla="*/ 713899 h 1857375"/>
                  <a:gd name="connsiteX344" fmla="*/ 329089 w 1247775"/>
                  <a:gd name="connsiteY344" fmla="*/ 715804 h 1857375"/>
                  <a:gd name="connsiteX345" fmla="*/ 327184 w 1247775"/>
                  <a:gd name="connsiteY345" fmla="*/ 719614 h 1857375"/>
                  <a:gd name="connsiteX346" fmla="*/ 316706 w 1247775"/>
                  <a:gd name="connsiteY346" fmla="*/ 715804 h 1857375"/>
                  <a:gd name="connsiteX347" fmla="*/ 300514 w 1247775"/>
                  <a:gd name="connsiteY347" fmla="*/ 731996 h 1857375"/>
                  <a:gd name="connsiteX348" fmla="*/ 316706 w 1247775"/>
                  <a:gd name="connsiteY348" fmla="*/ 748189 h 1857375"/>
                  <a:gd name="connsiteX349" fmla="*/ 328136 w 1247775"/>
                  <a:gd name="connsiteY349" fmla="*/ 743426 h 1857375"/>
                  <a:gd name="connsiteX350" fmla="*/ 333851 w 1247775"/>
                  <a:gd name="connsiteY350" fmla="*/ 750094 h 1857375"/>
                  <a:gd name="connsiteX351" fmla="*/ 333851 w 1247775"/>
                  <a:gd name="connsiteY351" fmla="*/ 750094 h 1857375"/>
                  <a:gd name="connsiteX352" fmla="*/ 324326 w 1247775"/>
                  <a:gd name="connsiteY352" fmla="*/ 759619 h 1857375"/>
                  <a:gd name="connsiteX353" fmla="*/ 333851 w 1247775"/>
                  <a:gd name="connsiteY353" fmla="*/ 769144 h 1857375"/>
                  <a:gd name="connsiteX354" fmla="*/ 341471 w 1247775"/>
                  <a:gd name="connsiteY354" fmla="*/ 765334 h 1857375"/>
                  <a:gd name="connsiteX355" fmla="*/ 339566 w 1247775"/>
                  <a:gd name="connsiteY355" fmla="*/ 774859 h 1857375"/>
                  <a:gd name="connsiteX356" fmla="*/ 342424 w 1247775"/>
                  <a:gd name="connsiteY356" fmla="*/ 788194 h 1857375"/>
                  <a:gd name="connsiteX357" fmla="*/ 332899 w 1247775"/>
                  <a:gd name="connsiteY357" fmla="*/ 794861 h 1857375"/>
                  <a:gd name="connsiteX358" fmla="*/ 332899 w 1247775"/>
                  <a:gd name="connsiteY358" fmla="*/ 792956 h 1857375"/>
                  <a:gd name="connsiteX359" fmla="*/ 313849 w 1247775"/>
                  <a:gd name="connsiteY359" fmla="*/ 772954 h 1857375"/>
                  <a:gd name="connsiteX360" fmla="*/ 309086 w 1247775"/>
                  <a:gd name="connsiteY360" fmla="*/ 772001 h 1857375"/>
                  <a:gd name="connsiteX361" fmla="*/ 299561 w 1247775"/>
                  <a:gd name="connsiteY361" fmla="*/ 777716 h 1857375"/>
                  <a:gd name="connsiteX362" fmla="*/ 292894 w 1247775"/>
                  <a:gd name="connsiteY362" fmla="*/ 792956 h 1857375"/>
                  <a:gd name="connsiteX363" fmla="*/ 312896 w 1247775"/>
                  <a:gd name="connsiteY363" fmla="*/ 812959 h 1857375"/>
                  <a:gd name="connsiteX364" fmla="*/ 328136 w 1247775"/>
                  <a:gd name="connsiteY364" fmla="*/ 806291 h 1857375"/>
                  <a:gd name="connsiteX365" fmla="*/ 328136 w 1247775"/>
                  <a:gd name="connsiteY365" fmla="*/ 808196 h 1857375"/>
                  <a:gd name="connsiteX366" fmla="*/ 331946 w 1247775"/>
                  <a:gd name="connsiteY366" fmla="*/ 820579 h 1857375"/>
                  <a:gd name="connsiteX367" fmla="*/ 314801 w 1247775"/>
                  <a:gd name="connsiteY367" fmla="*/ 844391 h 1857375"/>
                  <a:gd name="connsiteX368" fmla="*/ 340519 w 1247775"/>
                  <a:gd name="connsiteY368" fmla="*/ 870109 h 1857375"/>
                  <a:gd name="connsiteX369" fmla="*/ 351949 w 1247775"/>
                  <a:gd name="connsiteY369" fmla="*/ 867251 h 1857375"/>
                  <a:gd name="connsiteX370" fmla="*/ 353854 w 1247775"/>
                  <a:gd name="connsiteY370" fmla="*/ 867251 h 1857375"/>
                  <a:gd name="connsiteX371" fmla="*/ 352901 w 1247775"/>
                  <a:gd name="connsiteY371" fmla="*/ 871061 h 1857375"/>
                  <a:gd name="connsiteX372" fmla="*/ 367189 w 1247775"/>
                  <a:gd name="connsiteY372" fmla="*/ 885349 h 1857375"/>
                  <a:gd name="connsiteX373" fmla="*/ 368141 w 1247775"/>
                  <a:gd name="connsiteY373" fmla="*/ 885349 h 1857375"/>
                  <a:gd name="connsiteX374" fmla="*/ 371951 w 1247775"/>
                  <a:gd name="connsiteY374" fmla="*/ 890111 h 1857375"/>
                  <a:gd name="connsiteX375" fmla="*/ 372904 w 1247775"/>
                  <a:gd name="connsiteY375" fmla="*/ 892016 h 1857375"/>
                  <a:gd name="connsiteX376" fmla="*/ 367189 w 1247775"/>
                  <a:gd name="connsiteY376" fmla="*/ 890111 h 1857375"/>
                  <a:gd name="connsiteX377" fmla="*/ 358616 w 1247775"/>
                  <a:gd name="connsiteY377" fmla="*/ 898684 h 1857375"/>
                  <a:gd name="connsiteX378" fmla="*/ 367189 w 1247775"/>
                  <a:gd name="connsiteY378" fmla="*/ 907256 h 1857375"/>
                  <a:gd name="connsiteX379" fmla="*/ 375761 w 1247775"/>
                  <a:gd name="connsiteY379" fmla="*/ 898684 h 1857375"/>
                  <a:gd name="connsiteX380" fmla="*/ 373856 w 1247775"/>
                  <a:gd name="connsiteY380" fmla="*/ 892969 h 1857375"/>
                  <a:gd name="connsiteX381" fmla="*/ 386239 w 1247775"/>
                  <a:gd name="connsiteY381" fmla="*/ 899636 h 1857375"/>
                  <a:gd name="connsiteX382" fmla="*/ 386239 w 1247775"/>
                  <a:gd name="connsiteY382" fmla="*/ 899636 h 1857375"/>
                  <a:gd name="connsiteX383" fmla="*/ 417671 w 1247775"/>
                  <a:gd name="connsiteY383" fmla="*/ 920591 h 1857375"/>
                  <a:gd name="connsiteX384" fmla="*/ 417671 w 1247775"/>
                  <a:gd name="connsiteY384" fmla="*/ 920591 h 1857375"/>
                  <a:gd name="connsiteX385" fmla="*/ 425291 w 1247775"/>
                  <a:gd name="connsiteY385" fmla="*/ 926306 h 1857375"/>
                  <a:gd name="connsiteX386" fmla="*/ 431006 w 1247775"/>
                  <a:gd name="connsiteY386" fmla="*/ 923449 h 1857375"/>
                  <a:gd name="connsiteX387" fmla="*/ 435769 w 1247775"/>
                  <a:gd name="connsiteY387" fmla="*/ 924401 h 1857375"/>
                  <a:gd name="connsiteX388" fmla="*/ 447199 w 1247775"/>
                  <a:gd name="connsiteY388" fmla="*/ 916781 h 1857375"/>
                  <a:gd name="connsiteX389" fmla="*/ 450056 w 1247775"/>
                  <a:gd name="connsiteY389" fmla="*/ 917734 h 1857375"/>
                  <a:gd name="connsiteX390" fmla="*/ 449104 w 1247775"/>
                  <a:gd name="connsiteY390" fmla="*/ 922496 h 1857375"/>
                  <a:gd name="connsiteX391" fmla="*/ 454819 w 1247775"/>
                  <a:gd name="connsiteY391" fmla="*/ 935831 h 1857375"/>
                  <a:gd name="connsiteX392" fmla="*/ 454819 w 1247775"/>
                  <a:gd name="connsiteY392" fmla="*/ 935831 h 1857375"/>
                  <a:gd name="connsiteX393" fmla="*/ 449104 w 1247775"/>
                  <a:gd name="connsiteY393" fmla="*/ 936784 h 1857375"/>
                  <a:gd name="connsiteX394" fmla="*/ 438626 w 1247775"/>
                  <a:gd name="connsiteY394" fmla="*/ 934879 h 1857375"/>
                  <a:gd name="connsiteX395" fmla="*/ 415766 w 1247775"/>
                  <a:gd name="connsiteY395" fmla="*/ 942499 h 1857375"/>
                  <a:gd name="connsiteX396" fmla="*/ 415766 w 1247775"/>
                  <a:gd name="connsiteY396" fmla="*/ 939641 h 1857375"/>
                  <a:gd name="connsiteX397" fmla="*/ 401479 w 1247775"/>
                  <a:gd name="connsiteY397" fmla="*/ 925354 h 1857375"/>
                  <a:gd name="connsiteX398" fmla="*/ 387191 w 1247775"/>
                  <a:gd name="connsiteY398" fmla="*/ 939641 h 1857375"/>
                  <a:gd name="connsiteX399" fmla="*/ 401479 w 1247775"/>
                  <a:gd name="connsiteY399" fmla="*/ 953929 h 1857375"/>
                  <a:gd name="connsiteX400" fmla="*/ 405289 w 1247775"/>
                  <a:gd name="connsiteY400" fmla="*/ 953929 h 1857375"/>
                  <a:gd name="connsiteX401" fmla="*/ 399574 w 1247775"/>
                  <a:gd name="connsiteY401" fmla="*/ 973931 h 1857375"/>
                  <a:gd name="connsiteX402" fmla="*/ 392906 w 1247775"/>
                  <a:gd name="connsiteY402" fmla="*/ 972979 h 1857375"/>
                  <a:gd name="connsiteX403" fmla="*/ 359569 w 1247775"/>
                  <a:gd name="connsiteY403" fmla="*/ 1006316 h 1857375"/>
                  <a:gd name="connsiteX404" fmla="*/ 392906 w 1247775"/>
                  <a:gd name="connsiteY404" fmla="*/ 1039654 h 1857375"/>
                  <a:gd name="connsiteX405" fmla="*/ 404336 w 1247775"/>
                  <a:gd name="connsiteY405" fmla="*/ 1037749 h 1857375"/>
                  <a:gd name="connsiteX406" fmla="*/ 409099 w 1247775"/>
                  <a:gd name="connsiteY406" fmla="*/ 1038701 h 1857375"/>
                  <a:gd name="connsiteX407" fmla="*/ 418624 w 1247775"/>
                  <a:gd name="connsiteY407" fmla="*/ 1029176 h 1857375"/>
                  <a:gd name="connsiteX408" fmla="*/ 418624 w 1247775"/>
                  <a:gd name="connsiteY408" fmla="*/ 1028224 h 1857375"/>
                  <a:gd name="connsiteX409" fmla="*/ 421481 w 1247775"/>
                  <a:gd name="connsiteY409" fmla="*/ 1024414 h 1857375"/>
                  <a:gd name="connsiteX410" fmla="*/ 424339 w 1247775"/>
                  <a:gd name="connsiteY410" fmla="*/ 1026319 h 1857375"/>
                  <a:gd name="connsiteX411" fmla="*/ 432911 w 1247775"/>
                  <a:gd name="connsiteY411" fmla="*/ 1035844 h 1857375"/>
                  <a:gd name="connsiteX412" fmla="*/ 429101 w 1247775"/>
                  <a:gd name="connsiteY412" fmla="*/ 1042511 h 1857375"/>
                  <a:gd name="connsiteX413" fmla="*/ 436721 w 1247775"/>
                  <a:gd name="connsiteY413" fmla="*/ 1050131 h 1857375"/>
                  <a:gd name="connsiteX414" fmla="*/ 444341 w 1247775"/>
                  <a:gd name="connsiteY414" fmla="*/ 1042511 h 1857375"/>
                  <a:gd name="connsiteX415" fmla="*/ 442436 w 1247775"/>
                  <a:gd name="connsiteY415" fmla="*/ 1037749 h 1857375"/>
                  <a:gd name="connsiteX416" fmla="*/ 447199 w 1247775"/>
                  <a:gd name="connsiteY416" fmla="*/ 1036796 h 1857375"/>
                  <a:gd name="connsiteX417" fmla="*/ 452914 w 1247775"/>
                  <a:gd name="connsiteY417" fmla="*/ 1042511 h 1857375"/>
                  <a:gd name="connsiteX418" fmla="*/ 447199 w 1247775"/>
                  <a:gd name="connsiteY418" fmla="*/ 1048226 h 1857375"/>
                  <a:gd name="connsiteX419" fmla="*/ 447199 w 1247775"/>
                  <a:gd name="connsiteY419" fmla="*/ 1048226 h 1857375"/>
                  <a:gd name="connsiteX420" fmla="*/ 424339 w 1247775"/>
                  <a:gd name="connsiteY420" fmla="*/ 1071086 h 1857375"/>
                  <a:gd name="connsiteX421" fmla="*/ 425291 w 1247775"/>
                  <a:gd name="connsiteY421" fmla="*/ 1076801 h 1857375"/>
                  <a:gd name="connsiteX422" fmla="*/ 412909 w 1247775"/>
                  <a:gd name="connsiteY422" fmla="*/ 1072991 h 1857375"/>
                  <a:gd name="connsiteX423" fmla="*/ 389096 w 1247775"/>
                  <a:gd name="connsiteY423" fmla="*/ 1096804 h 1857375"/>
                  <a:gd name="connsiteX424" fmla="*/ 389096 w 1247775"/>
                  <a:gd name="connsiteY424" fmla="*/ 1098709 h 1857375"/>
                  <a:gd name="connsiteX425" fmla="*/ 389096 w 1247775"/>
                  <a:gd name="connsiteY425" fmla="*/ 1098709 h 1857375"/>
                  <a:gd name="connsiteX426" fmla="*/ 377666 w 1247775"/>
                  <a:gd name="connsiteY426" fmla="*/ 1091089 h 1857375"/>
                  <a:gd name="connsiteX427" fmla="*/ 371951 w 1247775"/>
                  <a:gd name="connsiteY427" fmla="*/ 1092994 h 1857375"/>
                  <a:gd name="connsiteX428" fmla="*/ 374809 w 1247775"/>
                  <a:gd name="connsiteY428" fmla="*/ 1082516 h 1857375"/>
                  <a:gd name="connsiteX429" fmla="*/ 371951 w 1247775"/>
                  <a:gd name="connsiteY429" fmla="*/ 1072039 h 1857375"/>
                  <a:gd name="connsiteX430" fmla="*/ 375761 w 1247775"/>
                  <a:gd name="connsiteY430" fmla="*/ 1072991 h 1857375"/>
                  <a:gd name="connsiteX431" fmla="*/ 388144 w 1247775"/>
                  <a:gd name="connsiteY431" fmla="*/ 1060609 h 1857375"/>
                  <a:gd name="connsiteX432" fmla="*/ 388144 w 1247775"/>
                  <a:gd name="connsiteY432" fmla="*/ 1060609 h 1857375"/>
                  <a:gd name="connsiteX433" fmla="*/ 390049 w 1247775"/>
                  <a:gd name="connsiteY433" fmla="*/ 1054894 h 1857375"/>
                  <a:gd name="connsiteX434" fmla="*/ 381476 w 1247775"/>
                  <a:gd name="connsiteY434" fmla="*/ 1046321 h 1857375"/>
                  <a:gd name="connsiteX435" fmla="*/ 375761 w 1247775"/>
                  <a:gd name="connsiteY435" fmla="*/ 1048226 h 1857375"/>
                  <a:gd name="connsiteX436" fmla="*/ 374809 w 1247775"/>
                  <a:gd name="connsiteY436" fmla="*/ 1048226 h 1857375"/>
                  <a:gd name="connsiteX437" fmla="*/ 362426 w 1247775"/>
                  <a:gd name="connsiteY437" fmla="*/ 1060609 h 1857375"/>
                  <a:gd name="connsiteX438" fmla="*/ 363379 w 1247775"/>
                  <a:gd name="connsiteY438" fmla="*/ 1065371 h 1857375"/>
                  <a:gd name="connsiteX439" fmla="*/ 353854 w 1247775"/>
                  <a:gd name="connsiteY439" fmla="*/ 1062514 h 1857375"/>
                  <a:gd name="connsiteX440" fmla="*/ 333851 w 1247775"/>
                  <a:gd name="connsiteY440" fmla="*/ 1082516 h 1857375"/>
                  <a:gd name="connsiteX441" fmla="*/ 338614 w 1247775"/>
                  <a:gd name="connsiteY441" fmla="*/ 1094899 h 1857375"/>
                  <a:gd name="connsiteX442" fmla="*/ 336709 w 1247775"/>
                  <a:gd name="connsiteY442" fmla="*/ 1094899 h 1857375"/>
                  <a:gd name="connsiteX443" fmla="*/ 327184 w 1247775"/>
                  <a:gd name="connsiteY443" fmla="*/ 1104424 h 1857375"/>
                  <a:gd name="connsiteX444" fmla="*/ 328136 w 1247775"/>
                  <a:gd name="connsiteY444" fmla="*/ 1107281 h 1857375"/>
                  <a:gd name="connsiteX445" fmla="*/ 324326 w 1247775"/>
                  <a:gd name="connsiteY445" fmla="*/ 1108234 h 1857375"/>
                  <a:gd name="connsiteX446" fmla="*/ 324326 w 1247775"/>
                  <a:gd name="connsiteY446" fmla="*/ 1108234 h 1857375"/>
                  <a:gd name="connsiteX447" fmla="*/ 323374 w 1247775"/>
                  <a:gd name="connsiteY447" fmla="*/ 1108234 h 1857375"/>
                  <a:gd name="connsiteX448" fmla="*/ 326231 w 1247775"/>
                  <a:gd name="connsiteY448" fmla="*/ 1100614 h 1857375"/>
                  <a:gd name="connsiteX449" fmla="*/ 311944 w 1247775"/>
                  <a:gd name="connsiteY449" fmla="*/ 1086326 h 1857375"/>
                  <a:gd name="connsiteX450" fmla="*/ 307181 w 1247775"/>
                  <a:gd name="connsiteY450" fmla="*/ 1087279 h 1857375"/>
                  <a:gd name="connsiteX451" fmla="*/ 310991 w 1247775"/>
                  <a:gd name="connsiteY451" fmla="*/ 1080611 h 1857375"/>
                  <a:gd name="connsiteX452" fmla="*/ 312896 w 1247775"/>
                  <a:gd name="connsiteY452" fmla="*/ 1080611 h 1857375"/>
                  <a:gd name="connsiteX453" fmla="*/ 343376 w 1247775"/>
                  <a:gd name="connsiteY453" fmla="*/ 1050131 h 1857375"/>
                  <a:gd name="connsiteX454" fmla="*/ 342424 w 1247775"/>
                  <a:gd name="connsiteY454" fmla="*/ 1044416 h 1857375"/>
                  <a:gd name="connsiteX455" fmla="*/ 350996 w 1247775"/>
                  <a:gd name="connsiteY455" fmla="*/ 1032034 h 1857375"/>
                  <a:gd name="connsiteX456" fmla="*/ 337661 w 1247775"/>
                  <a:gd name="connsiteY456" fmla="*/ 1018699 h 1857375"/>
                  <a:gd name="connsiteX457" fmla="*/ 327184 w 1247775"/>
                  <a:gd name="connsiteY457" fmla="*/ 1023461 h 1857375"/>
                  <a:gd name="connsiteX458" fmla="*/ 322421 w 1247775"/>
                  <a:gd name="connsiteY458" fmla="*/ 1021556 h 1857375"/>
                  <a:gd name="connsiteX459" fmla="*/ 322421 w 1247775"/>
                  <a:gd name="connsiteY459" fmla="*/ 1020604 h 1857375"/>
                  <a:gd name="connsiteX460" fmla="*/ 330041 w 1247775"/>
                  <a:gd name="connsiteY460" fmla="*/ 1005364 h 1857375"/>
                  <a:gd name="connsiteX461" fmla="*/ 312896 w 1247775"/>
                  <a:gd name="connsiteY461" fmla="*/ 987266 h 1857375"/>
                  <a:gd name="connsiteX462" fmla="*/ 317659 w 1247775"/>
                  <a:gd name="connsiteY462" fmla="*/ 978694 h 1857375"/>
                  <a:gd name="connsiteX463" fmla="*/ 328136 w 1247775"/>
                  <a:gd name="connsiteY463" fmla="*/ 971074 h 1857375"/>
                  <a:gd name="connsiteX464" fmla="*/ 345281 w 1247775"/>
                  <a:gd name="connsiteY464" fmla="*/ 976789 h 1857375"/>
                  <a:gd name="connsiteX465" fmla="*/ 374809 w 1247775"/>
                  <a:gd name="connsiteY465" fmla="*/ 947261 h 1857375"/>
                  <a:gd name="connsiteX466" fmla="*/ 350996 w 1247775"/>
                  <a:gd name="connsiteY466" fmla="*/ 918686 h 1857375"/>
                  <a:gd name="connsiteX467" fmla="*/ 350044 w 1247775"/>
                  <a:gd name="connsiteY467" fmla="*/ 915829 h 1857375"/>
                  <a:gd name="connsiteX468" fmla="*/ 357664 w 1247775"/>
                  <a:gd name="connsiteY468" fmla="*/ 903446 h 1857375"/>
                  <a:gd name="connsiteX469" fmla="*/ 344329 w 1247775"/>
                  <a:gd name="connsiteY469" fmla="*/ 890111 h 1857375"/>
                  <a:gd name="connsiteX470" fmla="*/ 330994 w 1247775"/>
                  <a:gd name="connsiteY470" fmla="*/ 903446 h 1857375"/>
                  <a:gd name="connsiteX471" fmla="*/ 331946 w 1247775"/>
                  <a:gd name="connsiteY471" fmla="*/ 908209 h 1857375"/>
                  <a:gd name="connsiteX472" fmla="*/ 323374 w 1247775"/>
                  <a:gd name="connsiteY472" fmla="*/ 918686 h 1857375"/>
                  <a:gd name="connsiteX473" fmla="*/ 304324 w 1247775"/>
                  <a:gd name="connsiteY473" fmla="*/ 912971 h 1857375"/>
                  <a:gd name="connsiteX474" fmla="*/ 281464 w 1247775"/>
                  <a:gd name="connsiteY474" fmla="*/ 921544 h 1857375"/>
                  <a:gd name="connsiteX475" fmla="*/ 281464 w 1247775"/>
                  <a:gd name="connsiteY475" fmla="*/ 920591 h 1857375"/>
                  <a:gd name="connsiteX476" fmla="*/ 256699 w 1247775"/>
                  <a:gd name="connsiteY476" fmla="*/ 895826 h 1857375"/>
                  <a:gd name="connsiteX477" fmla="*/ 251936 w 1247775"/>
                  <a:gd name="connsiteY477" fmla="*/ 896779 h 1857375"/>
                  <a:gd name="connsiteX478" fmla="*/ 234791 w 1247775"/>
                  <a:gd name="connsiteY478" fmla="*/ 872966 h 1857375"/>
                  <a:gd name="connsiteX479" fmla="*/ 234791 w 1247775"/>
                  <a:gd name="connsiteY479" fmla="*/ 872966 h 1857375"/>
                  <a:gd name="connsiteX480" fmla="*/ 250984 w 1247775"/>
                  <a:gd name="connsiteY480" fmla="*/ 856774 h 1857375"/>
                  <a:gd name="connsiteX481" fmla="*/ 234791 w 1247775"/>
                  <a:gd name="connsiteY481" fmla="*/ 840581 h 1857375"/>
                  <a:gd name="connsiteX482" fmla="*/ 218599 w 1247775"/>
                  <a:gd name="connsiteY482" fmla="*/ 856774 h 1857375"/>
                  <a:gd name="connsiteX483" fmla="*/ 227171 w 1247775"/>
                  <a:gd name="connsiteY483" fmla="*/ 871061 h 1857375"/>
                  <a:gd name="connsiteX484" fmla="*/ 223361 w 1247775"/>
                  <a:gd name="connsiteY484" fmla="*/ 871061 h 1857375"/>
                  <a:gd name="connsiteX485" fmla="*/ 216694 w 1247775"/>
                  <a:gd name="connsiteY485" fmla="*/ 872014 h 1857375"/>
                  <a:gd name="connsiteX486" fmla="*/ 213836 w 1247775"/>
                  <a:gd name="connsiteY486" fmla="*/ 870109 h 1857375"/>
                  <a:gd name="connsiteX487" fmla="*/ 200501 w 1247775"/>
                  <a:gd name="connsiteY487" fmla="*/ 859631 h 1857375"/>
                  <a:gd name="connsiteX488" fmla="*/ 196691 w 1247775"/>
                  <a:gd name="connsiteY488" fmla="*/ 860584 h 1857375"/>
                  <a:gd name="connsiteX489" fmla="*/ 196691 w 1247775"/>
                  <a:gd name="connsiteY489" fmla="*/ 860584 h 1857375"/>
                  <a:gd name="connsiteX490" fmla="*/ 194786 w 1247775"/>
                  <a:gd name="connsiteY490" fmla="*/ 849154 h 1857375"/>
                  <a:gd name="connsiteX491" fmla="*/ 198596 w 1247775"/>
                  <a:gd name="connsiteY491" fmla="*/ 842486 h 1857375"/>
                  <a:gd name="connsiteX492" fmla="*/ 203359 w 1247775"/>
                  <a:gd name="connsiteY492" fmla="*/ 827246 h 1857375"/>
                  <a:gd name="connsiteX493" fmla="*/ 200501 w 1247775"/>
                  <a:gd name="connsiteY493" fmla="*/ 815816 h 1857375"/>
                  <a:gd name="connsiteX494" fmla="*/ 205264 w 1247775"/>
                  <a:gd name="connsiteY494" fmla="*/ 816769 h 1857375"/>
                  <a:gd name="connsiteX495" fmla="*/ 226219 w 1247775"/>
                  <a:gd name="connsiteY495" fmla="*/ 795814 h 1857375"/>
                  <a:gd name="connsiteX496" fmla="*/ 205264 w 1247775"/>
                  <a:gd name="connsiteY496" fmla="*/ 774859 h 1857375"/>
                  <a:gd name="connsiteX497" fmla="*/ 184309 w 1247775"/>
                  <a:gd name="connsiteY497" fmla="*/ 795814 h 1857375"/>
                  <a:gd name="connsiteX498" fmla="*/ 186214 w 1247775"/>
                  <a:gd name="connsiteY498" fmla="*/ 803434 h 1857375"/>
                  <a:gd name="connsiteX499" fmla="*/ 177641 w 1247775"/>
                  <a:gd name="connsiteY499" fmla="*/ 802481 h 1857375"/>
                  <a:gd name="connsiteX500" fmla="*/ 157639 w 1247775"/>
                  <a:gd name="connsiteY500" fmla="*/ 812006 h 1857375"/>
                  <a:gd name="connsiteX501" fmla="*/ 140494 w 1247775"/>
                  <a:gd name="connsiteY501" fmla="*/ 802481 h 1857375"/>
                  <a:gd name="connsiteX502" fmla="*/ 130969 w 1247775"/>
                  <a:gd name="connsiteY502" fmla="*/ 804386 h 1857375"/>
                  <a:gd name="connsiteX503" fmla="*/ 120491 w 1247775"/>
                  <a:gd name="connsiteY503" fmla="*/ 794861 h 1857375"/>
                  <a:gd name="connsiteX504" fmla="*/ 110966 w 1247775"/>
                  <a:gd name="connsiteY504" fmla="*/ 800576 h 1857375"/>
                  <a:gd name="connsiteX505" fmla="*/ 98584 w 1247775"/>
                  <a:gd name="connsiteY505" fmla="*/ 818674 h 1857375"/>
                  <a:gd name="connsiteX506" fmla="*/ 118586 w 1247775"/>
                  <a:gd name="connsiteY506" fmla="*/ 838676 h 1857375"/>
                  <a:gd name="connsiteX507" fmla="*/ 126206 w 1247775"/>
                  <a:gd name="connsiteY507" fmla="*/ 836771 h 1857375"/>
                  <a:gd name="connsiteX508" fmla="*/ 140494 w 1247775"/>
                  <a:gd name="connsiteY508" fmla="*/ 842486 h 1857375"/>
                  <a:gd name="connsiteX509" fmla="*/ 148114 w 1247775"/>
                  <a:gd name="connsiteY509" fmla="*/ 840581 h 1857375"/>
                  <a:gd name="connsiteX510" fmla="*/ 141446 w 1247775"/>
                  <a:gd name="connsiteY510" fmla="*/ 858679 h 1857375"/>
                  <a:gd name="connsiteX511" fmla="*/ 161449 w 1247775"/>
                  <a:gd name="connsiteY511" fmla="*/ 885349 h 1857375"/>
                  <a:gd name="connsiteX512" fmla="*/ 153829 w 1247775"/>
                  <a:gd name="connsiteY512" fmla="*/ 911066 h 1857375"/>
                  <a:gd name="connsiteX513" fmla="*/ 165259 w 1247775"/>
                  <a:gd name="connsiteY513" fmla="*/ 940594 h 1857375"/>
                  <a:gd name="connsiteX514" fmla="*/ 154781 w 1247775"/>
                  <a:gd name="connsiteY514" fmla="*/ 955834 h 1857375"/>
                  <a:gd name="connsiteX515" fmla="*/ 170974 w 1247775"/>
                  <a:gd name="connsiteY515" fmla="*/ 972026 h 1857375"/>
                  <a:gd name="connsiteX516" fmla="*/ 187166 w 1247775"/>
                  <a:gd name="connsiteY516" fmla="*/ 957739 h 1857375"/>
                  <a:gd name="connsiteX517" fmla="*/ 188119 w 1247775"/>
                  <a:gd name="connsiteY517" fmla="*/ 957739 h 1857375"/>
                  <a:gd name="connsiteX518" fmla="*/ 192881 w 1247775"/>
                  <a:gd name="connsiteY518" fmla="*/ 955834 h 1857375"/>
                  <a:gd name="connsiteX519" fmla="*/ 199549 w 1247775"/>
                  <a:gd name="connsiteY519" fmla="*/ 956786 h 1857375"/>
                  <a:gd name="connsiteX520" fmla="*/ 211931 w 1247775"/>
                  <a:gd name="connsiteY520" fmla="*/ 954881 h 1857375"/>
                  <a:gd name="connsiteX521" fmla="*/ 211931 w 1247775"/>
                  <a:gd name="connsiteY521" fmla="*/ 954881 h 1857375"/>
                  <a:gd name="connsiteX522" fmla="*/ 228124 w 1247775"/>
                  <a:gd name="connsiteY522" fmla="*/ 948214 h 1857375"/>
                  <a:gd name="connsiteX523" fmla="*/ 237649 w 1247775"/>
                  <a:gd name="connsiteY523" fmla="*/ 954881 h 1857375"/>
                  <a:gd name="connsiteX524" fmla="*/ 241459 w 1247775"/>
                  <a:gd name="connsiteY524" fmla="*/ 953929 h 1857375"/>
                  <a:gd name="connsiteX525" fmla="*/ 254794 w 1247775"/>
                  <a:gd name="connsiteY525" fmla="*/ 957739 h 1857375"/>
                  <a:gd name="connsiteX526" fmla="*/ 267176 w 1247775"/>
                  <a:gd name="connsiteY526" fmla="*/ 953929 h 1857375"/>
                  <a:gd name="connsiteX527" fmla="*/ 269081 w 1247775"/>
                  <a:gd name="connsiteY527" fmla="*/ 953929 h 1857375"/>
                  <a:gd name="connsiteX528" fmla="*/ 272891 w 1247775"/>
                  <a:gd name="connsiteY528" fmla="*/ 952976 h 1857375"/>
                  <a:gd name="connsiteX529" fmla="*/ 281464 w 1247775"/>
                  <a:gd name="connsiteY529" fmla="*/ 970121 h 1857375"/>
                  <a:gd name="connsiteX530" fmla="*/ 277654 w 1247775"/>
                  <a:gd name="connsiteY530" fmla="*/ 970121 h 1857375"/>
                  <a:gd name="connsiteX531" fmla="*/ 275749 w 1247775"/>
                  <a:gd name="connsiteY531" fmla="*/ 970121 h 1857375"/>
                  <a:gd name="connsiteX532" fmla="*/ 265271 w 1247775"/>
                  <a:gd name="connsiteY532" fmla="*/ 959644 h 1857375"/>
                  <a:gd name="connsiteX533" fmla="*/ 254794 w 1247775"/>
                  <a:gd name="connsiteY533" fmla="*/ 970121 h 1857375"/>
                  <a:gd name="connsiteX534" fmla="*/ 260509 w 1247775"/>
                  <a:gd name="connsiteY534" fmla="*/ 979646 h 1857375"/>
                  <a:gd name="connsiteX535" fmla="*/ 257651 w 1247775"/>
                  <a:gd name="connsiteY535" fmla="*/ 986314 h 1857375"/>
                  <a:gd name="connsiteX536" fmla="*/ 247174 w 1247775"/>
                  <a:gd name="connsiteY536" fmla="*/ 982504 h 1857375"/>
                  <a:gd name="connsiteX537" fmla="*/ 230029 w 1247775"/>
                  <a:gd name="connsiteY537" fmla="*/ 966311 h 1857375"/>
                  <a:gd name="connsiteX538" fmla="*/ 212884 w 1247775"/>
                  <a:gd name="connsiteY538" fmla="*/ 983456 h 1857375"/>
                  <a:gd name="connsiteX539" fmla="*/ 215741 w 1247775"/>
                  <a:gd name="connsiteY539" fmla="*/ 992029 h 1857375"/>
                  <a:gd name="connsiteX540" fmla="*/ 206216 w 1247775"/>
                  <a:gd name="connsiteY540" fmla="*/ 1014889 h 1857375"/>
                  <a:gd name="connsiteX541" fmla="*/ 207169 w 1247775"/>
                  <a:gd name="connsiteY541" fmla="*/ 1022509 h 1857375"/>
                  <a:gd name="connsiteX542" fmla="*/ 200501 w 1247775"/>
                  <a:gd name="connsiteY542" fmla="*/ 1021556 h 1857375"/>
                  <a:gd name="connsiteX543" fmla="*/ 195739 w 1247775"/>
                  <a:gd name="connsiteY543" fmla="*/ 1022509 h 1857375"/>
                  <a:gd name="connsiteX544" fmla="*/ 182404 w 1247775"/>
                  <a:gd name="connsiteY544" fmla="*/ 1015841 h 1857375"/>
                  <a:gd name="connsiteX545" fmla="*/ 165259 w 1247775"/>
                  <a:gd name="connsiteY545" fmla="*/ 1032986 h 1857375"/>
                  <a:gd name="connsiteX546" fmla="*/ 170974 w 1247775"/>
                  <a:gd name="connsiteY546" fmla="*/ 1045369 h 1857375"/>
                  <a:gd name="connsiteX547" fmla="*/ 170021 w 1247775"/>
                  <a:gd name="connsiteY547" fmla="*/ 1051084 h 1857375"/>
                  <a:gd name="connsiteX548" fmla="*/ 170974 w 1247775"/>
                  <a:gd name="connsiteY548" fmla="*/ 1057751 h 1857375"/>
                  <a:gd name="connsiteX549" fmla="*/ 164306 w 1247775"/>
                  <a:gd name="connsiteY549" fmla="*/ 1073944 h 1857375"/>
                  <a:gd name="connsiteX550" fmla="*/ 166211 w 1247775"/>
                  <a:gd name="connsiteY550" fmla="*/ 1081564 h 1857375"/>
                  <a:gd name="connsiteX551" fmla="*/ 162401 w 1247775"/>
                  <a:gd name="connsiteY551" fmla="*/ 1081564 h 1857375"/>
                  <a:gd name="connsiteX552" fmla="*/ 162401 w 1247775"/>
                  <a:gd name="connsiteY552" fmla="*/ 1080611 h 1857375"/>
                  <a:gd name="connsiteX553" fmla="*/ 161449 w 1247775"/>
                  <a:gd name="connsiteY553" fmla="*/ 1074896 h 1857375"/>
                  <a:gd name="connsiteX554" fmla="*/ 162401 w 1247775"/>
                  <a:gd name="connsiteY554" fmla="*/ 1070134 h 1857375"/>
                  <a:gd name="connsiteX555" fmla="*/ 147161 w 1247775"/>
                  <a:gd name="connsiteY555" fmla="*/ 1054894 h 1857375"/>
                  <a:gd name="connsiteX556" fmla="*/ 137636 w 1247775"/>
                  <a:gd name="connsiteY556" fmla="*/ 1057751 h 1857375"/>
                  <a:gd name="connsiteX557" fmla="*/ 116681 w 1247775"/>
                  <a:gd name="connsiteY557" fmla="*/ 1080611 h 1857375"/>
                  <a:gd name="connsiteX558" fmla="*/ 135731 w 1247775"/>
                  <a:gd name="connsiteY558" fmla="*/ 1103471 h 1857375"/>
                  <a:gd name="connsiteX559" fmla="*/ 132874 w 1247775"/>
                  <a:gd name="connsiteY559" fmla="*/ 1115854 h 1857375"/>
                  <a:gd name="connsiteX560" fmla="*/ 157639 w 1247775"/>
                  <a:gd name="connsiteY560" fmla="*/ 1149191 h 1857375"/>
                  <a:gd name="connsiteX561" fmla="*/ 151924 w 1247775"/>
                  <a:gd name="connsiteY561" fmla="*/ 1148239 h 1857375"/>
                  <a:gd name="connsiteX562" fmla="*/ 123349 w 1247775"/>
                  <a:gd name="connsiteY562" fmla="*/ 1166336 h 1857375"/>
                  <a:gd name="connsiteX563" fmla="*/ 102394 w 1247775"/>
                  <a:gd name="connsiteY563" fmla="*/ 1157764 h 1857375"/>
                  <a:gd name="connsiteX564" fmla="*/ 73819 w 1247775"/>
                  <a:gd name="connsiteY564" fmla="*/ 1186339 h 1857375"/>
                  <a:gd name="connsiteX565" fmla="*/ 85249 w 1247775"/>
                  <a:gd name="connsiteY565" fmla="*/ 1209199 h 1857375"/>
                  <a:gd name="connsiteX566" fmla="*/ 85249 w 1247775"/>
                  <a:gd name="connsiteY566" fmla="*/ 1210151 h 1857375"/>
                  <a:gd name="connsiteX567" fmla="*/ 96679 w 1247775"/>
                  <a:gd name="connsiteY567" fmla="*/ 1222534 h 1857375"/>
                  <a:gd name="connsiteX568" fmla="*/ 84296 w 1247775"/>
                  <a:gd name="connsiteY568" fmla="*/ 1237774 h 1857375"/>
                  <a:gd name="connsiteX569" fmla="*/ 100489 w 1247775"/>
                  <a:gd name="connsiteY569" fmla="*/ 1253966 h 1857375"/>
                  <a:gd name="connsiteX570" fmla="*/ 115729 w 1247775"/>
                  <a:gd name="connsiteY570" fmla="*/ 1241584 h 1857375"/>
                  <a:gd name="connsiteX571" fmla="*/ 139541 w 1247775"/>
                  <a:gd name="connsiteY571" fmla="*/ 1256824 h 1857375"/>
                  <a:gd name="connsiteX572" fmla="*/ 140494 w 1247775"/>
                  <a:gd name="connsiteY572" fmla="*/ 1256824 h 1857375"/>
                  <a:gd name="connsiteX573" fmla="*/ 140494 w 1247775"/>
                  <a:gd name="connsiteY573" fmla="*/ 1257776 h 1857375"/>
                  <a:gd name="connsiteX574" fmla="*/ 130016 w 1247775"/>
                  <a:gd name="connsiteY574" fmla="*/ 1272064 h 1857375"/>
                  <a:gd name="connsiteX575" fmla="*/ 110966 w 1247775"/>
                  <a:gd name="connsiteY575" fmla="*/ 1267301 h 1857375"/>
                  <a:gd name="connsiteX576" fmla="*/ 85249 w 1247775"/>
                  <a:gd name="connsiteY576" fmla="*/ 1276826 h 1857375"/>
                  <a:gd name="connsiteX577" fmla="*/ 77629 w 1247775"/>
                  <a:gd name="connsiteY577" fmla="*/ 1273969 h 1857375"/>
                  <a:gd name="connsiteX578" fmla="*/ 64294 w 1247775"/>
                  <a:gd name="connsiteY578" fmla="*/ 1287304 h 1857375"/>
                  <a:gd name="connsiteX579" fmla="*/ 64294 w 1247775"/>
                  <a:gd name="connsiteY579" fmla="*/ 1290161 h 1857375"/>
                  <a:gd name="connsiteX580" fmla="*/ 64294 w 1247775"/>
                  <a:gd name="connsiteY580" fmla="*/ 1291114 h 1857375"/>
                  <a:gd name="connsiteX581" fmla="*/ 59531 w 1247775"/>
                  <a:gd name="connsiteY581" fmla="*/ 1290161 h 1857375"/>
                  <a:gd name="connsiteX582" fmla="*/ 40481 w 1247775"/>
                  <a:gd name="connsiteY582" fmla="*/ 1309211 h 1857375"/>
                  <a:gd name="connsiteX583" fmla="*/ 59531 w 1247775"/>
                  <a:gd name="connsiteY583" fmla="*/ 1328261 h 1857375"/>
                  <a:gd name="connsiteX584" fmla="*/ 73819 w 1247775"/>
                  <a:gd name="connsiteY584" fmla="*/ 1322546 h 1857375"/>
                  <a:gd name="connsiteX585" fmla="*/ 111919 w 1247775"/>
                  <a:gd name="connsiteY585" fmla="*/ 1348264 h 1857375"/>
                  <a:gd name="connsiteX586" fmla="*/ 139541 w 1247775"/>
                  <a:gd name="connsiteY586" fmla="*/ 1337786 h 1857375"/>
                  <a:gd name="connsiteX587" fmla="*/ 136684 w 1247775"/>
                  <a:gd name="connsiteY587" fmla="*/ 1345406 h 1857375"/>
                  <a:gd name="connsiteX588" fmla="*/ 136684 w 1247775"/>
                  <a:gd name="connsiteY588" fmla="*/ 1345406 h 1857375"/>
                  <a:gd name="connsiteX589" fmla="*/ 116681 w 1247775"/>
                  <a:gd name="connsiteY589" fmla="*/ 1373981 h 1857375"/>
                  <a:gd name="connsiteX590" fmla="*/ 123349 w 1247775"/>
                  <a:gd name="connsiteY590" fmla="*/ 1393031 h 1857375"/>
                  <a:gd name="connsiteX591" fmla="*/ 113824 w 1247775"/>
                  <a:gd name="connsiteY591" fmla="*/ 1390174 h 1857375"/>
                  <a:gd name="connsiteX592" fmla="*/ 99536 w 1247775"/>
                  <a:gd name="connsiteY592" fmla="*/ 1398746 h 1857375"/>
                  <a:gd name="connsiteX593" fmla="*/ 98584 w 1247775"/>
                  <a:gd name="connsiteY593" fmla="*/ 1398746 h 1857375"/>
                  <a:gd name="connsiteX594" fmla="*/ 90964 w 1247775"/>
                  <a:gd name="connsiteY594" fmla="*/ 1400651 h 1857375"/>
                  <a:gd name="connsiteX595" fmla="*/ 59531 w 1247775"/>
                  <a:gd name="connsiteY595" fmla="*/ 1384459 h 1857375"/>
                  <a:gd name="connsiteX596" fmla="*/ 33814 w 1247775"/>
                  <a:gd name="connsiteY596" fmla="*/ 1393984 h 1857375"/>
                  <a:gd name="connsiteX597" fmla="*/ 32861 w 1247775"/>
                  <a:gd name="connsiteY597" fmla="*/ 1393984 h 1857375"/>
                  <a:gd name="connsiteX598" fmla="*/ 27146 w 1247775"/>
                  <a:gd name="connsiteY598" fmla="*/ 1399699 h 1857375"/>
                  <a:gd name="connsiteX599" fmla="*/ 27146 w 1247775"/>
                  <a:gd name="connsiteY599" fmla="*/ 1400651 h 1857375"/>
                  <a:gd name="connsiteX600" fmla="*/ 19526 w 1247775"/>
                  <a:gd name="connsiteY600" fmla="*/ 1420654 h 1857375"/>
                  <a:gd name="connsiteX601" fmla="*/ 7144 w 1247775"/>
                  <a:gd name="connsiteY601" fmla="*/ 1437799 h 1857375"/>
                  <a:gd name="connsiteX602" fmla="*/ 26194 w 1247775"/>
                  <a:gd name="connsiteY602" fmla="*/ 1456849 h 1857375"/>
                  <a:gd name="connsiteX603" fmla="*/ 34766 w 1247775"/>
                  <a:gd name="connsiteY603" fmla="*/ 1454944 h 1857375"/>
                  <a:gd name="connsiteX604" fmla="*/ 59531 w 1247775"/>
                  <a:gd name="connsiteY604" fmla="*/ 1463516 h 1857375"/>
                  <a:gd name="connsiteX605" fmla="*/ 98584 w 1247775"/>
                  <a:gd name="connsiteY605" fmla="*/ 1429226 h 1857375"/>
                  <a:gd name="connsiteX606" fmla="*/ 98584 w 1247775"/>
                  <a:gd name="connsiteY606" fmla="*/ 1429226 h 1857375"/>
                  <a:gd name="connsiteX607" fmla="*/ 110966 w 1247775"/>
                  <a:gd name="connsiteY607" fmla="*/ 1422559 h 1857375"/>
                  <a:gd name="connsiteX608" fmla="*/ 112871 w 1247775"/>
                  <a:gd name="connsiteY608" fmla="*/ 1422559 h 1857375"/>
                  <a:gd name="connsiteX609" fmla="*/ 129064 w 1247775"/>
                  <a:gd name="connsiteY609" fmla="*/ 1406366 h 1857375"/>
                  <a:gd name="connsiteX610" fmla="*/ 126206 w 1247775"/>
                  <a:gd name="connsiteY610" fmla="*/ 1397794 h 1857375"/>
                  <a:gd name="connsiteX611" fmla="*/ 146209 w 1247775"/>
                  <a:gd name="connsiteY611" fmla="*/ 1405414 h 1857375"/>
                  <a:gd name="connsiteX612" fmla="*/ 173831 w 1247775"/>
                  <a:gd name="connsiteY612" fmla="*/ 1388269 h 1857375"/>
                  <a:gd name="connsiteX613" fmla="*/ 176689 w 1247775"/>
                  <a:gd name="connsiteY613" fmla="*/ 1388269 h 1857375"/>
                  <a:gd name="connsiteX614" fmla="*/ 177641 w 1247775"/>
                  <a:gd name="connsiteY614" fmla="*/ 1388269 h 1857375"/>
                  <a:gd name="connsiteX615" fmla="*/ 212884 w 1247775"/>
                  <a:gd name="connsiteY615" fmla="*/ 1410176 h 1857375"/>
                  <a:gd name="connsiteX616" fmla="*/ 246221 w 1247775"/>
                  <a:gd name="connsiteY616" fmla="*/ 1391126 h 1857375"/>
                  <a:gd name="connsiteX617" fmla="*/ 247174 w 1247775"/>
                  <a:gd name="connsiteY617" fmla="*/ 1391126 h 1857375"/>
                  <a:gd name="connsiteX618" fmla="*/ 253841 w 1247775"/>
                  <a:gd name="connsiteY618" fmla="*/ 1383506 h 1857375"/>
                  <a:gd name="connsiteX619" fmla="*/ 250984 w 1247775"/>
                  <a:gd name="connsiteY619" fmla="*/ 1377791 h 1857375"/>
                  <a:gd name="connsiteX620" fmla="*/ 251936 w 1247775"/>
                  <a:gd name="connsiteY620" fmla="*/ 1370171 h 1857375"/>
                  <a:gd name="connsiteX621" fmla="*/ 212884 w 1247775"/>
                  <a:gd name="connsiteY621" fmla="*/ 1331119 h 1857375"/>
                  <a:gd name="connsiteX622" fmla="*/ 206216 w 1247775"/>
                  <a:gd name="connsiteY622" fmla="*/ 1332071 h 1857375"/>
                  <a:gd name="connsiteX623" fmla="*/ 199549 w 1247775"/>
                  <a:gd name="connsiteY623" fmla="*/ 1331119 h 1857375"/>
                  <a:gd name="connsiteX624" fmla="*/ 188119 w 1247775"/>
                  <a:gd name="connsiteY624" fmla="*/ 1320641 h 1857375"/>
                  <a:gd name="connsiteX625" fmla="*/ 176689 w 1247775"/>
                  <a:gd name="connsiteY625" fmla="*/ 1332071 h 1857375"/>
                  <a:gd name="connsiteX626" fmla="*/ 176689 w 1247775"/>
                  <a:gd name="connsiteY626" fmla="*/ 1333024 h 1857375"/>
                  <a:gd name="connsiteX627" fmla="*/ 165259 w 1247775"/>
                  <a:gd name="connsiteY627" fmla="*/ 1329214 h 1857375"/>
                  <a:gd name="connsiteX628" fmla="*/ 150019 w 1247775"/>
                  <a:gd name="connsiteY628" fmla="*/ 1334929 h 1857375"/>
                  <a:gd name="connsiteX629" fmla="*/ 147161 w 1247775"/>
                  <a:gd name="connsiteY629" fmla="*/ 1333976 h 1857375"/>
                  <a:gd name="connsiteX630" fmla="*/ 139541 w 1247775"/>
                  <a:gd name="connsiteY630" fmla="*/ 1336834 h 1857375"/>
                  <a:gd name="connsiteX631" fmla="*/ 150971 w 1247775"/>
                  <a:gd name="connsiteY631" fmla="*/ 1308259 h 1857375"/>
                  <a:gd name="connsiteX632" fmla="*/ 150019 w 1247775"/>
                  <a:gd name="connsiteY632" fmla="*/ 1303496 h 1857375"/>
                  <a:gd name="connsiteX633" fmla="*/ 151924 w 1247775"/>
                  <a:gd name="connsiteY633" fmla="*/ 1303496 h 1857375"/>
                  <a:gd name="connsiteX634" fmla="*/ 176689 w 1247775"/>
                  <a:gd name="connsiteY634" fmla="*/ 1278731 h 1857375"/>
                  <a:gd name="connsiteX635" fmla="*/ 153829 w 1247775"/>
                  <a:gd name="connsiteY635" fmla="*/ 1254919 h 1857375"/>
                  <a:gd name="connsiteX636" fmla="*/ 152876 w 1247775"/>
                  <a:gd name="connsiteY636" fmla="*/ 1253014 h 1857375"/>
                  <a:gd name="connsiteX637" fmla="*/ 156686 w 1247775"/>
                  <a:gd name="connsiteY637" fmla="*/ 1249204 h 1857375"/>
                  <a:gd name="connsiteX638" fmla="*/ 170021 w 1247775"/>
                  <a:gd name="connsiteY638" fmla="*/ 1233011 h 1857375"/>
                  <a:gd name="connsiteX639" fmla="*/ 168116 w 1247775"/>
                  <a:gd name="connsiteY639" fmla="*/ 1224439 h 1857375"/>
                  <a:gd name="connsiteX640" fmla="*/ 176689 w 1247775"/>
                  <a:gd name="connsiteY640" fmla="*/ 1213961 h 1857375"/>
                  <a:gd name="connsiteX641" fmla="*/ 170021 w 1247775"/>
                  <a:gd name="connsiteY641" fmla="*/ 1204436 h 1857375"/>
                  <a:gd name="connsiteX642" fmla="*/ 180499 w 1247775"/>
                  <a:gd name="connsiteY642" fmla="*/ 1181576 h 1857375"/>
                  <a:gd name="connsiteX643" fmla="*/ 158591 w 1247775"/>
                  <a:gd name="connsiteY643" fmla="*/ 1152049 h 1857375"/>
                  <a:gd name="connsiteX644" fmla="*/ 165259 w 1247775"/>
                  <a:gd name="connsiteY644" fmla="*/ 1153001 h 1857375"/>
                  <a:gd name="connsiteX645" fmla="*/ 169069 w 1247775"/>
                  <a:gd name="connsiteY645" fmla="*/ 1153001 h 1857375"/>
                  <a:gd name="connsiteX646" fmla="*/ 169069 w 1247775"/>
                  <a:gd name="connsiteY646" fmla="*/ 1153001 h 1857375"/>
                  <a:gd name="connsiteX647" fmla="*/ 177641 w 1247775"/>
                  <a:gd name="connsiteY647" fmla="*/ 1161574 h 1857375"/>
                  <a:gd name="connsiteX648" fmla="*/ 178594 w 1247775"/>
                  <a:gd name="connsiteY648" fmla="*/ 1161574 h 1857375"/>
                  <a:gd name="connsiteX649" fmla="*/ 178594 w 1247775"/>
                  <a:gd name="connsiteY649" fmla="*/ 1162526 h 1857375"/>
                  <a:gd name="connsiteX650" fmla="*/ 188119 w 1247775"/>
                  <a:gd name="connsiteY650" fmla="*/ 1180624 h 1857375"/>
                  <a:gd name="connsiteX651" fmla="*/ 185261 w 1247775"/>
                  <a:gd name="connsiteY651" fmla="*/ 1193006 h 1857375"/>
                  <a:gd name="connsiteX652" fmla="*/ 210026 w 1247775"/>
                  <a:gd name="connsiteY652" fmla="*/ 1221581 h 1857375"/>
                  <a:gd name="connsiteX653" fmla="*/ 205264 w 1247775"/>
                  <a:gd name="connsiteY653" fmla="*/ 1229201 h 1857375"/>
                  <a:gd name="connsiteX654" fmla="*/ 213836 w 1247775"/>
                  <a:gd name="connsiteY654" fmla="*/ 1237774 h 1857375"/>
                  <a:gd name="connsiteX655" fmla="*/ 222409 w 1247775"/>
                  <a:gd name="connsiteY655" fmla="*/ 1229201 h 1857375"/>
                  <a:gd name="connsiteX656" fmla="*/ 217646 w 1247775"/>
                  <a:gd name="connsiteY656" fmla="*/ 1221581 h 1857375"/>
                  <a:gd name="connsiteX657" fmla="*/ 219551 w 1247775"/>
                  <a:gd name="connsiteY657" fmla="*/ 1221581 h 1857375"/>
                  <a:gd name="connsiteX658" fmla="*/ 226219 w 1247775"/>
                  <a:gd name="connsiteY658" fmla="*/ 1223486 h 1857375"/>
                  <a:gd name="connsiteX659" fmla="*/ 239554 w 1247775"/>
                  <a:gd name="connsiteY659" fmla="*/ 1210151 h 1857375"/>
                  <a:gd name="connsiteX660" fmla="*/ 239554 w 1247775"/>
                  <a:gd name="connsiteY660" fmla="*/ 1209199 h 1857375"/>
                  <a:gd name="connsiteX661" fmla="*/ 244316 w 1247775"/>
                  <a:gd name="connsiteY661" fmla="*/ 1196816 h 1857375"/>
                  <a:gd name="connsiteX662" fmla="*/ 246221 w 1247775"/>
                  <a:gd name="connsiteY662" fmla="*/ 1196816 h 1857375"/>
                  <a:gd name="connsiteX663" fmla="*/ 254794 w 1247775"/>
                  <a:gd name="connsiteY663" fmla="*/ 1188244 h 1857375"/>
                  <a:gd name="connsiteX664" fmla="*/ 250984 w 1247775"/>
                  <a:gd name="connsiteY664" fmla="*/ 1181576 h 1857375"/>
                  <a:gd name="connsiteX665" fmla="*/ 259556 w 1247775"/>
                  <a:gd name="connsiteY665" fmla="*/ 1172051 h 1857375"/>
                  <a:gd name="connsiteX666" fmla="*/ 252889 w 1247775"/>
                  <a:gd name="connsiteY666" fmla="*/ 1162526 h 1857375"/>
                  <a:gd name="connsiteX667" fmla="*/ 255746 w 1247775"/>
                  <a:gd name="connsiteY667" fmla="*/ 1153001 h 1857375"/>
                  <a:gd name="connsiteX668" fmla="*/ 239554 w 1247775"/>
                  <a:gd name="connsiteY668" fmla="*/ 1136809 h 1857375"/>
                  <a:gd name="connsiteX669" fmla="*/ 223361 w 1247775"/>
                  <a:gd name="connsiteY669" fmla="*/ 1153001 h 1857375"/>
                  <a:gd name="connsiteX670" fmla="*/ 239554 w 1247775"/>
                  <a:gd name="connsiteY670" fmla="*/ 1169194 h 1857375"/>
                  <a:gd name="connsiteX671" fmla="*/ 240506 w 1247775"/>
                  <a:gd name="connsiteY671" fmla="*/ 1169194 h 1857375"/>
                  <a:gd name="connsiteX672" fmla="*/ 239554 w 1247775"/>
                  <a:gd name="connsiteY672" fmla="*/ 1172051 h 1857375"/>
                  <a:gd name="connsiteX673" fmla="*/ 244316 w 1247775"/>
                  <a:gd name="connsiteY673" fmla="*/ 1180624 h 1857375"/>
                  <a:gd name="connsiteX674" fmla="*/ 241459 w 1247775"/>
                  <a:gd name="connsiteY674" fmla="*/ 1181576 h 1857375"/>
                  <a:gd name="connsiteX675" fmla="*/ 223361 w 1247775"/>
                  <a:gd name="connsiteY675" fmla="*/ 1165384 h 1857375"/>
                  <a:gd name="connsiteX676" fmla="*/ 223361 w 1247775"/>
                  <a:gd name="connsiteY676" fmla="*/ 1162526 h 1857375"/>
                  <a:gd name="connsiteX677" fmla="*/ 201454 w 1247775"/>
                  <a:gd name="connsiteY677" fmla="*/ 1140619 h 1857375"/>
                  <a:gd name="connsiteX678" fmla="*/ 190976 w 1247775"/>
                  <a:gd name="connsiteY678" fmla="*/ 1143476 h 1857375"/>
                  <a:gd name="connsiteX679" fmla="*/ 201454 w 1247775"/>
                  <a:gd name="connsiteY679" fmla="*/ 1118711 h 1857375"/>
                  <a:gd name="connsiteX680" fmla="*/ 200501 w 1247775"/>
                  <a:gd name="connsiteY680" fmla="*/ 1111091 h 1857375"/>
                  <a:gd name="connsiteX681" fmla="*/ 205264 w 1247775"/>
                  <a:gd name="connsiteY681" fmla="*/ 1105376 h 1857375"/>
                  <a:gd name="connsiteX682" fmla="*/ 199549 w 1247775"/>
                  <a:gd name="connsiteY682" fmla="*/ 1099661 h 1857375"/>
                  <a:gd name="connsiteX683" fmla="*/ 196691 w 1247775"/>
                  <a:gd name="connsiteY683" fmla="*/ 1100614 h 1857375"/>
                  <a:gd name="connsiteX684" fmla="*/ 193834 w 1247775"/>
                  <a:gd name="connsiteY684" fmla="*/ 1096804 h 1857375"/>
                  <a:gd name="connsiteX685" fmla="*/ 207169 w 1247775"/>
                  <a:gd name="connsiteY685" fmla="*/ 1081564 h 1857375"/>
                  <a:gd name="connsiteX686" fmla="*/ 228124 w 1247775"/>
                  <a:gd name="connsiteY686" fmla="*/ 1052989 h 1857375"/>
                  <a:gd name="connsiteX687" fmla="*/ 227171 w 1247775"/>
                  <a:gd name="connsiteY687" fmla="*/ 1048226 h 1857375"/>
                  <a:gd name="connsiteX688" fmla="*/ 236696 w 1247775"/>
                  <a:gd name="connsiteY688" fmla="*/ 1050131 h 1857375"/>
                  <a:gd name="connsiteX689" fmla="*/ 257651 w 1247775"/>
                  <a:gd name="connsiteY689" fmla="*/ 1042511 h 1857375"/>
                  <a:gd name="connsiteX690" fmla="*/ 263366 w 1247775"/>
                  <a:gd name="connsiteY690" fmla="*/ 1043464 h 1857375"/>
                  <a:gd name="connsiteX691" fmla="*/ 282416 w 1247775"/>
                  <a:gd name="connsiteY691" fmla="*/ 1024414 h 1857375"/>
                  <a:gd name="connsiteX692" fmla="*/ 279559 w 1247775"/>
                  <a:gd name="connsiteY692" fmla="*/ 1013936 h 1857375"/>
                  <a:gd name="connsiteX693" fmla="*/ 295751 w 1247775"/>
                  <a:gd name="connsiteY693" fmla="*/ 1000601 h 1857375"/>
                  <a:gd name="connsiteX694" fmla="*/ 294799 w 1247775"/>
                  <a:gd name="connsiteY694" fmla="*/ 1006316 h 1857375"/>
                  <a:gd name="connsiteX695" fmla="*/ 294799 w 1247775"/>
                  <a:gd name="connsiteY695" fmla="*/ 1009174 h 1857375"/>
                  <a:gd name="connsiteX696" fmla="*/ 293846 w 1247775"/>
                  <a:gd name="connsiteY696" fmla="*/ 1015841 h 1857375"/>
                  <a:gd name="connsiteX697" fmla="*/ 297656 w 1247775"/>
                  <a:gd name="connsiteY697" fmla="*/ 1026319 h 1857375"/>
                  <a:gd name="connsiteX698" fmla="*/ 284321 w 1247775"/>
                  <a:gd name="connsiteY698" fmla="*/ 1051084 h 1857375"/>
                  <a:gd name="connsiteX699" fmla="*/ 284321 w 1247775"/>
                  <a:gd name="connsiteY699" fmla="*/ 1052989 h 1857375"/>
                  <a:gd name="connsiteX700" fmla="*/ 280511 w 1247775"/>
                  <a:gd name="connsiteY700" fmla="*/ 1052036 h 1857375"/>
                  <a:gd name="connsiteX701" fmla="*/ 268129 w 1247775"/>
                  <a:gd name="connsiteY701" fmla="*/ 1064419 h 1857375"/>
                  <a:gd name="connsiteX702" fmla="*/ 277654 w 1247775"/>
                  <a:gd name="connsiteY702" fmla="*/ 1075849 h 1857375"/>
                  <a:gd name="connsiteX703" fmla="*/ 277654 w 1247775"/>
                  <a:gd name="connsiteY703" fmla="*/ 1076801 h 1857375"/>
                  <a:gd name="connsiteX704" fmla="*/ 295751 w 1247775"/>
                  <a:gd name="connsiteY704" fmla="*/ 1094899 h 1857375"/>
                  <a:gd name="connsiteX705" fmla="*/ 303371 w 1247775"/>
                  <a:gd name="connsiteY705" fmla="*/ 1092994 h 1857375"/>
                  <a:gd name="connsiteX706" fmla="*/ 300514 w 1247775"/>
                  <a:gd name="connsiteY706" fmla="*/ 1100614 h 1857375"/>
                  <a:gd name="connsiteX707" fmla="*/ 304324 w 1247775"/>
                  <a:gd name="connsiteY707" fmla="*/ 1110139 h 1857375"/>
                  <a:gd name="connsiteX708" fmla="*/ 303371 w 1247775"/>
                  <a:gd name="connsiteY708" fmla="*/ 1110139 h 1857375"/>
                  <a:gd name="connsiteX709" fmla="*/ 270986 w 1247775"/>
                  <a:gd name="connsiteY709" fmla="*/ 1142524 h 1857375"/>
                  <a:gd name="connsiteX710" fmla="*/ 285274 w 1247775"/>
                  <a:gd name="connsiteY710" fmla="*/ 1169194 h 1857375"/>
                  <a:gd name="connsiteX711" fmla="*/ 288131 w 1247775"/>
                  <a:gd name="connsiteY711" fmla="*/ 1174909 h 1857375"/>
                  <a:gd name="connsiteX712" fmla="*/ 280511 w 1247775"/>
                  <a:gd name="connsiteY712" fmla="*/ 1193959 h 1857375"/>
                  <a:gd name="connsiteX713" fmla="*/ 266224 w 1247775"/>
                  <a:gd name="connsiteY713" fmla="*/ 1210151 h 1857375"/>
                  <a:gd name="connsiteX714" fmla="*/ 269081 w 1247775"/>
                  <a:gd name="connsiteY714" fmla="*/ 1218724 h 1857375"/>
                  <a:gd name="connsiteX715" fmla="*/ 258604 w 1247775"/>
                  <a:gd name="connsiteY715" fmla="*/ 1216819 h 1857375"/>
                  <a:gd name="connsiteX716" fmla="*/ 227171 w 1247775"/>
                  <a:gd name="connsiteY716" fmla="*/ 1248251 h 1857375"/>
                  <a:gd name="connsiteX717" fmla="*/ 258604 w 1247775"/>
                  <a:gd name="connsiteY717" fmla="*/ 1279684 h 1857375"/>
                  <a:gd name="connsiteX718" fmla="*/ 285274 w 1247775"/>
                  <a:gd name="connsiteY718" fmla="*/ 1264444 h 1857375"/>
                  <a:gd name="connsiteX719" fmla="*/ 293846 w 1247775"/>
                  <a:gd name="connsiteY719" fmla="*/ 1266349 h 1857375"/>
                  <a:gd name="connsiteX720" fmla="*/ 316706 w 1247775"/>
                  <a:gd name="connsiteY720" fmla="*/ 1253966 h 1857375"/>
                  <a:gd name="connsiteX721" fmla="*/ 321469 w 1247775"/>
                  <a:gd name="connsiteY721" fmla="*/ 1249204 h 1857375"/>
                  <a:gd name="connsiteX722" fmla="*/ 326231 w 1247775"/>
                  <a:gd name="connsiteY722" fmla="*/ 1263491 h 1857375"/>
                  <a:gd name="connsiteX723" fmla="*/ 326231 w 1247775"/>
                  <a:gd name="connsiteY723" fmla="*/ 1264444 h 1857375"/>
                  <a:gd name="connsiteX724" fmla="*/ 328136 w 1247775"/>
                  <a:gd name="connsiteY724" fmla="*/ 1275874 h 1857375"/>
                  <a:gd name="connsiteX725" fmla="*/ 322421 w 1247775"/>
                  <a:gd name="connsiteY725" fmla="*/ 1285399 h 1857375"/>
                  <a:gd name="connsiteX726" fmla="*/ 310991 w 1247775"/>
                  <a:gd name="connsiteY726" fmla="*/ 1279684 h 1857375"/>
                  <a:gd name="connsiteX727" fmla="*/ 304324 w 1247775"/>
                  <a:gd name="connsiteY727" fmla="*/ 1273016 h 1857375"/>
                  <a:gd name="connsiteX728" fmla="*/ 297656 w 1247775"/>
                  <a:gd name="connsiteY728" fmla="*/ 1279684 h 1857375"/>
                  <a:gd name="connsiteX729" fmla="*/ 299561 w 1247775"/>
                  <a:gd name="connsiteY729" fmla="*/ 1284446 h 1857375"/>
                  <a:gd name="connsiteX730" fmla="*/ 294799 w 1247775"/>
                  <a:gd name="connsiteY730" fmla="*/ 1296829 h 1857375"/>
                  <a:gd name="connsiteX731" fmla="*/ 298609 w 1247775"/>
                  <a:gd name="connsiteY731" fmla="*/ 1307306 h 1857375"/>
                  <a:gd name="connsiteX732" fmla="*/ 298609 w 1247775"/>
                  <a:gd name="connsiteY732" fmla="*/ 1307306 h 1857375"/>
                  <a:gd name="connsiteX733" fmla="*/ 308134 w 1247775"/>
                  <a:gd name="connsiteY733" fmla="*/ 1316831 h 1857375"/>
                  <a:gd name="connsiteX734" fmla="*/ 314801 w 1247775"/>
                  <a:gd name="connsiteY734" fmla="*/ 1313974 h 1857375"/>
                  <a:gd name="connsiteX735" fmla="*/ 328136 w 1247775"/>
                  <a:gd name="connsiteY735" fmla="*/ 1302544 h 1857375"/>
                  <a:gd name="connsiteX736" fmla="*/ 343376 w 1247775"/>
                  <a:gd name="connsiteY736" fmla="*/ 1310164 h 1857375"/>
                  <a:gd name="connsiteX737" fmla="*/ 353854 w 1247775"/>
                  <a:gd name="connsiteY737" fmla="*/ 1306354 h 1857375"/>
                  <a:gd name="connsiteX738" fmla="*/ 353854 w 1247775"/>
                  <a:gd name="connsiteY738" fmla="*/ 1307306 h 1857375"/>
                  <a:gd name="connsiteX739" fmla="*/ 369094 w 1247775"/>
                  <a:gd name="connsiteY739" fmla="*/ 1322546 h 1857375"/>
                  <a:gd name="connsiteX740" fmla="*/ 376714 w 1247775"/>
                  <a:gd name="connsiteY740" fmla="*/ 1320641 h 1857375"/>
                  <a:gd name="connsiteX741" fmla="*/ 384334 w 1247775"/>
                  <a:gd name="connsiteY741" fmla="*/ 1323499 h 1857375"/>
                  <a:gd name="connsiteX742" fmla="*/ 396716 w 1247775"/>
                  <a:gd name="connsiteY742" fmla="*/ 1311116 h 1857375"/>
                  <a:gd name="connsiteX743" fmla="*/ 396716 w 1247775"/>
                  <a:gd name="connsiteY743" fmla="*/ 1309211 h 1857375"/>
                  <a:gd name="connsiteX744" fmla="*/ 406241 w 1247775"/>
                  <a:gd name="connsiteY744" fmla="*/ 1293971 h 1857375"/>
                  <a:gd name="connsiteX745" fmla="*/ 397669 w 1247775"/>
                  <a:gd name="connsiteY745" fmla="*/ 1278731 h 1857375"/>
                  <a:gd name="connsiteX746" fmla="*/ 397669 w 1247775"/>
                  <a:gd name="connsiteY746" fmla="*/ 1278731 h 1857375"/>
                  <a:gd name="connsiteX747" fmla="*/ 404336 w 1247775"/>
                  <a:gd name="connsiteY747" fmla="*/ 1280636 h 1857375"/>
                  <a:gd name="connsiteX748" fmla="*/ 408146 w 1247775"/>
                  <a:gd name="connsiteY748" fmla="*/ 1279684 h 1857375"/>
                  <a:gd name="connsiteX749" fmla="*/ 421481 w 1247775"/>
                  <a:gd name="connsiteY749" fmla="*/ 1288256 h 1857375"/>
                  <a:gd name="connsiteX750" fmla="*/ 437674 w 1247775"/>
                  <a:gd name="connsiteY750" fmla="*/ 1296829 h 1857375"/>
                  <a:gd name="connsiteX751" fmla="*/ 456724 w 1247775"/>
                  <a:gd name="connsiteY751" fmla="*/ 1277779 h 1857375"/>
                  <a:gd name="connsiteX752" fmla="*/ 456724 w 1247775"/>
                  <a:gd name="connsiteY752" fmla="*/ 1276826 h 1857375"/>
                  <a:gd name="connsiteX753" fmla="*/ 471011 w 1247775"/>
                  <a:gd name="connsiteY753" fmla="*/ 1284446 h 1857375"/>
                  <a:gd name="connsiteX754" fmla="*/ 485299 w 1247775"/>
                  <a:gd name="connsiteY754" fmla="*/ 1291114 h 1857375"/>
                  <a:gd name="connsiteX755" fmla="*/ 499586 w 1247775"/>
                  <a:gd name="connsiteY755" fmla="*/ 1283494 h 1857375"/>
                  <a:gd name="connsiteX756" fmla="*/ 500539 w 1247775"/>
                  <a:gd name="connsiteY756" fmla="*/ 1284446 h 1857375"/>
                  <a:gd name="connsiteX757" fmla="*/ 498634 w 1247775"/>
                  <a:gd name="connsiteY757" fmla="*/ 1286351 h 1857375"/>
                  <a:gd name="connsiteX758" fmla="*/ 491014 w 1247775"/>
                  <a:gd name="connsiteY758" fmla="*/ 1297781 h 1857375"/>
                  <a:gd name="connsiteX759" fmla="*/ 483394 w 1247775"/>
                  <a:gd name="connsiteY759" fmla="*/ 1313974 h 1857375"/>
                  <a:gd name="connsiteX760" fmla="*/ 477679 w 1247775"/>
                  <a:gd name="connsiteY760" fmla="*/ 1317784 h 1857375"/>
                  <a:gd name="connsiteX761" fmla="*/ 471011 w 1247775"/>
                  <a:gd name="connsiteY761" fmla="*/ 1315879 h 1857375"/>
                  <a:gd name="connsiteX762" fmla="*/ 457676 w 1247775"/>
                  <a:gd name="connsiteY762" fmla="*/ 1329214 h 1857375"/>
                  <a:gd name="connsiteX763" fmla="*/ 471011 w 1247775"/>
                  <a:gd name="connsiteY763" fmla="*/ 1342549 h 1857375"/>
                  <a:gd name="connsiteX764" fmla="*/ 475774 w 1247775"/>
                  <a:gd name="connsiteY764" fmla="*/ 1341596 h 1857375"/>
                  <a:gd name="connsiteX765" fmla="*/ 475774 w 1247775"/>
                  <a:gd name="connsiteY765" fmla="*/ 1341596 h 1857375"/>
                  <a:gd name="connsiteX766" fmla="*/ 451961 w 1247775"/>
                  <a:gd name="connsiteY766" fmla="*/ 1361599 h 1857375"/>
                  <a:gd name="connsiteX767" fmla="*/ 444341 w 1247775"/>
                  <a:gd name="connsiteY767" fmla="*/ 1356836 h 1857375"/>
                  <a:gd name="connsiteX768" fmla="*/ 446246 w 1247775"/>
                  <a:gd name="connsiteY768" fmla="*/ 1349216 h 1857375"/>
                  <a:gd name="connsiteX769" fmla="*/ 430054 w 1247775"/>
                  <a:gd name="connsiteY769" fmla="*/ 1333024 h 1857375"/>
                  <a:gd name="connsiteX770" fmla="*/ 417671 w 1247775"/>
                  <a:gd name="connsiteY770" fmla="*/ 1337786 h 1857375"/>
                  <a:gd name="connsiteX771" fmla="*/ 408146 w 1247775"/>
                  <a:gd name="connsiteY771" fmla="*/ 1333024 h 1857375"/>
                  <a:gd name="connsiteX772" fmla="*/ 395764 w 1247775"/>
                  <a:gd name="connsiteY772" fmla="*/ 1345406 h 1857375"/>
                  <a:gd name="connsiteX773" fmla="*/ 401479 w 1247775"/>
                  <a:gd name="connsiteY773" fmla="*/ 1355884 h 1857375"/>
                  <a:gd name="connsiteX774" fmla="*/ 386239 w 1247775"/>
                  <a:gd name="connsiteY774" fmla="*/ 1375886 h 1857375"/>
                  <a:gd name="connsiteX775" fmla="*/ 386239 w 1247775"/>
                  <a:gd name="connsiteY775" fmla="*/ 1379696 h 1857375"/>
                  <a:gd name="connsiteX776" fmla="*/ 384334 w 1247775"/>
                  <a:gd name="connsiteY776" fmla="*/ 1387316 h 1857375"/>
                  <a:gd name="connsiteX777" fmla="*/ 379571 w 1247775"/>
                  <a:gd name="connsiteY777" fmla="*/ 1394936 h 1857375"/>
                  <a:gd name="connsiteX778" fmla="*/ 378619 w 1247775"/>
                  <a:gd name="connsiteY778" fmla="*/ 1394936 h 1857375"/>
                  <a:gd name="connsiteX779" fmla="*/ 378619 w 1247775"/>
                  <a:gd name="connsiteY779" fmla="*/ 1394936 h 1857375"/>
                  <a:gd name="connsiteX780" fmla="*/ 379571 w 1247775"/>
                  <a:gd name="connsiteY780" fmla="*/ 1389221 h 1857375"/>
                  <a:gd name="connsiteX781" fmla="*/ 379571 w 1247775"/>
                  <a:gd name="connsiteY781" fmla="*/ 1386364 h 1857375"/>
                  <a:gd name="connsiteX782" fmla="*/ 386239 w 1247775"/>
                  <a:gd name="connsiteY782" fmla="*/ 1373981 h 1857375"/>
                  <a:gd name="connsiteX783" fmla="*/ 371951 w 1247775"/>
                  <a:gd name="connsiteY783" fmla="*/ 1359694 h 1857375"/>
                  <a:gd name="connsiteX784" fmla="*/ 360521 w 1247775"/>
                  <a:gd name="connsiteY784" fmla="*/ 1365409 h 1857375"/>
                  <a:gd name="connsiteX785" fmla="*/ 354806 w 1247775"/>
                  <a:gd name="connsiteY785" fmla="*/ 1364456 h 1857375"/>
                  <a:gd name="connsiteX786" fmla="*/ 339566 w 1247775"/>
                  <a:gd name="connsiteY786" fmla="*/ 1370171 h 1857375"/>
                  <a:gd name="connsiteX787" fmla="*/ 330041 w 1247775"/>
                  <a:gd name="connsiteY787" fmla="*/ 1365409 h 1857375"/>
                  <a:gd name="connsiteX788" fmla="*/ 318611 w 1247775"/>
                  <a:gd name="connsiteY788" fmla="*/ 1373981 h 1857375"/>
                  <a:gd name="connsiteX789" fmla="*/ 313849 w 1247775"/>
                  <a:gd name="connsiteY789" fmla="*/ 1377791 h 1857375"/>
                  <a:gd name="connsiteX790" fmla="*/ 308134 w 1247775"/>
                  <a:gd name="connsiteY790" fmla="*/ 1376839 h 1857375"/>
                  <a:gd name="connsiteX791" fmla="*/ 295751 w 1247775"/>
                  <a:gd name="connsiteY791" fmla="*/ 1389221 h 1857375"/>
                  <a:gd name="connsiteX792" fmla="*/ 308134 w 1247775"/>
                  <a:gd name="connsiteY792" fmla="*/ 1401604 h 1857375"/>
                  <a:gd name="connsiteX793" fmla="*/ 320516 w 1247775"/>
                  <a:gd name="connsiteY793" fmla="*/ 1390174 h 1857375"/>
                  <a:gd name="connsiteX794" fmla="*/ 320516 w 1247775"/>
                  <a:gd name="connsiteY794" fmla="*/ 1390174 h 1857375"/>
                  <a:gd name="connsiteX795" fmla="*/ 325279 w 1247775"/>
                  <a:gd name="connsiteY795" fmla="*/ 1388269 h 1857375"/>
                  <a:gd name="connsiteX796" fmla="*/ 329089 w 1247775"/>
                  <a:gd name="connsiteY796" fmla="*/ 1389221 h 1857375"/>
                  <a:gd name="connsiteX797" fmla="*/ 329089 w 1247775"/>
                  <a:gd name="connsiteY797" fmla="*/ 1390174 h 1857375"/>
                  <a:gd name="connsiteX798" fmla="*/ 347186 w 1247775"/>
                  <a:gd name="connsiteY798" fmla="*/ 1413986 h 1857375"/>
                  <a:gd name="connsiteX799" fmla="*/ 346234 w 1247775"/>
                  <a:gd name="connsiteY799" fmla="*/ 1417796 h 1857375"/>
                  <a:gd name="connsiteX800" fmla="*/ 347186 w 1247775"/>
                  <a:gd name="connsiteY800" fmla="*/ 1420654 h 1857375"/>
                  <a:gd name="connsiteX801" fmla="*/ 343376 w 1247775"/>
                  <a:gd name="connsiteY801" fmla="*/ 1433036 h 1857375"/>
                  <a:gd name="connsiteX802" fmla="*/ 347186 w 1247775"/>
                  <a:gd name="connsiteY802" fmla="*/ 1446371 h 1857375"/>
                  <a:gd name="connsiteX803" fmla="*/ 334804 w 1247775"/>
                  <a:gd name="connsiteY803" fmla="*/ 1461611 h 1857375"/>
                  <a:gd name="connsiteX804" fmla="*/ 350044 w 1247775"/>
                  <a:gd name="connsiteY804" fmla="*/ 1476851 h 1857375"/>
                  <a:gd name="connsiteX805" fmla="*/ 359569 w 1247775"/>
                  <a:gd name="connsiteY805" fmla="*/ 1473994 h 1857375"/>
                  <a:gd name="connsiteX806" fmla="*/ 377666 w 1247775"/>
                  <a:gd name="connsiteY806" fmla="*/ 1486376 h 1857375"/>
                  <a:gd name="connsiteX807" fmla="*/ 388144 w 1247775"/>
                  <a:gd name="connsiteY807" fmla="*/ 1492091 h 1857375"/>
                  <a:gd name="connsiteX808" fmla="*/ 400526 w 1247775"/>
                  <a:gd name="connsiteY808" fmla="*/ 1479709 h 1857375"/>
                  <a:gd name="connsiteX809" fmla="*/ 400526 w 1247775"/>
                  <a:gd name="connsiteY809" fmla="*/ 1478756 h 1857375"/>
                  <a:gd name="connsiteX810" fmla="*/ 408146 w 1247775"/>
                  <a:gd name="connsiteY810" fmla="*/ 1460659 h 1857375"/>
                  <a:gd name="connsiteX811" fmla="*/ 396716 w 1247775"/>
                  <a:gd name="connsiteY811" fmla="*/ 1438751 h 1857375"/>
                  <a:gd name="connsiteX812" fmla="*/ 397669 w 1247775"/>
                  <a:gd name="connsiteY812" fmla="*/ 1433989 h 1857375"/>
                  <a:gd name="connsiteX813" fmla="*/ 395764 w 1247775"/>
                  <a:gd name="connsiteY813" fmla="*/ 1425416 h 1857375"/>
                  <a:gd name="connsiteX814" fmla="*/ 396716 w 1247775"/>
                  <a:gd name="connsiteY814" fmla="*/ 1420654 h 1857375"/>
                  <a:gd name="connsiteX815" fmla="*/ 396716 w 1247775"/>
                  <a:gd name="connsiteY815" fmla="*/ 1420654 h 1857375"/>
                  <a:gd name="connsiteX816" fmla="*/ 399574 w 1247775"/>
                  <a:gd name="connsiteY816" fmla="*/ 1423511 h 1857375"/>
                  <a:gd name="connsiteX817" fmla="*/ 395764 w 1247775"/>
                  <a:gd name="connsiteY817" fmla="*/ 1431131 h 1857375"/>
                  <a:gd name="connsiteX818" fmla="*/ 406241 w 1247775"/>
                  <a:gd name="connsiteY818" fmla="*/ 1441609 h 1857375"/>
                  <a:gd name="connsiteX819" fmla="*/ 416719 w 1247775"/>
                  <a:gd name="connsiteY819" fmla="*/ 1432084 h 1857375"/>
                  <a:gd name="connsiteX820" fmla="*/ 422434 w 1247775"/>
                  <a:gd name="connsiteY820" fmla="*/ 1433036 h 1857375"/>
                  <a:gd name="connsiteX821" fmla="*/ 420529 w 1247775"/>
                  <a:gd name="connsiteY821" fmla="*/ 1440656 h 1857375"/>
                  <a:gd name="connsiteX822" fmla="*/ 427196 w 1247775"/>
                  <a:gd name="connsiteY822" fmla="*/ 1454944 h 1857375"/>
                  <a:gd name="connsiteX823" fmla="*/ 417671 w 1247775"/>
                  <a:gd name="connsiteY823" fmla="*/ 1471136 h 1857375"/>
                  <a:gd name="connsiteX824" fmla="*/ 419576 w 1247775"/>
                  <a:gd name="connsiteY824" fmla="*/ 1478756 h 1857375"/>
                  <a:gd name="connsiteX825" fmla="*/ 408146 w 1247775"/>
                  <a:gd name="connsiteY825" fmla="*/ 1490186 h 1857375"/>
                  <a:gd name="connsiteX826" fmla="*/ 411956 w 1247775"/>
                  <a:gd name="connsiteY826" fmla="*/ 1498759 h 1857375"/>
                  <a:gd name="connsiteX827" fmla="*/ 411004 w 1247775"/>
                  <a:gd name="connsiteY827" fmla="*/ 1502569 h 1857375"/>
                  <a:gd name="connsiteX828" fmla="*/ 404336 w 1247775"/>
                  <a:gd name="connsiteY828" fmla="*/ 1500664 h 1857375"/>
                  <a:gd name="connsiteX829" fmla="*/ 393859 w 1247775"/>
                  <a:gd name="connsiteY829" fmla="*/ 1511141 h 1857375"/>
                  <a:gd name="connsiteX830" fmla="*/ 399574 w 1247775"/>
                  <a:gd name="connsiteY830" fmla="*/ 1519714 h 1857375"/>
                  <a:gd name="connsiteX831" fmla="*/ 387191 w 1247775"/>
                  <a:gd name="connsiteY831" fmla="*/ 1535906 h 1857375"/>
                  <a:gd name="connsiteX832" fmla="*/ 389096 w 1247775"/>
                  <a:gd name="connsiteY832" fmla="*/ 1544479 h 1857375"/>
                  <a:gd name="connsiteX833" fmla="*/ 384334 w 1247775"/>
                  <a:gd name="connsiteY833" fmla="*/ 1545431 h 1857375"/>
                  <a:gd name="connsiteX834" fmla="*/ 367189 w 1247775"/>
                  <a:gd name="connsiteY834" fmla="*/ 1530191 h 1857375"/>
                  <a:gd name="connsiteX835" fmla="*/ 350044 w 1247775"/>
                  <a:gd name="connsiteY835" fmla="*/ 1547336 h 1857375"/>
                  <a:gd name="connsiteX836" fmla="*/ 361474 w 1247775"/>
                  <a:gd name="connsiteY836" fmla="*/ 1563529 h 1857375"/>
                  <a:gd name="connsiteX837" fmla="*/ 359569 w 1247775"/>
                  <a:gd name="connsiteY837" fmla="*/ 1568291 h 1857375"/>
                  <a:gd name="connsiteX838" fmla="*/ 352901 w 1247775"/>
                  <a:gd name="connsiteY838" fmla="*/ 1565434 h 1857375"/>
                  <a:gd name="connsiteX839" fmla="*/ 344329 w 1247775"/>
                  <a:gd name="connsiteY839" fmla="*/ 1574006 h 1857375"/>
                  <a:gd name="connsiteX840" fmla="*/ 346234 w 1247775"/>
                  <a:gd name="connsiteY840" fmla="*/ 1578769 h 1857375"/>
                  <a:gd name="connsiteX841" fmla="*/ 338614 w 1247775"/>
                  <a:gd name="connsiteY841" fmla="*/ 1594961 h 1857375"/>
                  <a:gd name="connsiteX842" fmla="*/ 357664 w 1247775"/>
                  <a:gd name="connsiteY842" fmla="*/ 1615916 h 1857375"/>
                  <a:gd name="connsiteX843" fmla="*/ 361474 w 1247775"/>
                  <a:gd name="connsiteY843" fmla="*/ 1620679 h 1857375"/>
                  <a:gd name="connsiteX844" fmla="*/ 375761 w 1247775"/>
                  <a:gd name="connsiteY844" fmla="*/ 1637824 h 1857375"/>
                  <a:gd name="connsiteX845" fmla="*/ 376714 w 1247775"/>
                  <a:gd name="connsiteY845" fmla="*/ 1640681 h 1857375"/>
                  <a:gd name="connsiteX846" fmla="*/ 355759 w 1247775"/>
                  <a:gd name="connsiteY846" fmla="*/ 1662589 h 1857375"/>
                  <a:gd name="connsiteX847" fmla="*/ 347186 w 1247775"/>
                  <a:gd name="connsiteY847" fmla="*/ 1657826 h 1857375"/>
                  <a:gd name="connsiteX848" fmla="*/ 358616 w 1247775"/>
                  <a:gd name="connsiteY848" fmla="*/ 1637824 h 1857375"/>
                  <a:gd name="connsiteX849" fmla="*/ 341471 w 1247775"/>
                  <a:gd name="connsiteY849" fmla="*/ 1614964 h 1857375"/>
                  <a:gd name="connsiteX850" fmla="*/ 324326 w 1247775"/>
                  <a:gd name="connsiteY850" fmla="*/ 1589246 h 1857375"/>
                  <a:gd name="connsiteX851" fmla="*/ 321469 w 1247775"/>
                  <a:gd name="connsiteY851" fmla="*/ 1579721 h 1857375"/>
                  <a:gd name="connsiteX852" fmla="*/ 322421 w 1247775"/>
                  <a:gd name="connsiteY852" fmla="*/ 1575911 h 1857375"/>
                  <a:gd name="connsiteX853" fmla="*/ 309086 w 1247775"/>
                  <a:gd name="connsiteY853" fmla="*/ 1562576 h 1857375"/>
                  <a:gd name="connsiteX854" fmla="*/ 306229 w 1247775"/>
                  <a:gd name="connsiteY854" fmla="*/ 1562576 h 1857375"/>
                  <a:gd name="connsiteX855" fmla="*/ 306229 w 1247775"/>
                  <a:gd name="connsiteY855" fmla="*/ 1558766 h 1857375"/>
                  <a:gd name="connsiteX856" fmla="*/ 305276 w 1247775"/>
                  <a:gd name="connsiteY856" fmla="*/ 1552099 h 1857375"/>
                  <a:gd name="connsiteX857" fmla="*/ 308134 w 1247775"/>
                  <a:gd name="connsiteY857" fmla="*/ 1550194 h 1857375"/>
                  <a:gd name="connsiteX858" fmla="*/ 316706 w 1247775"/>
                  <a:gd name="connsiteY858" fmla="*/ 1554956 h 1857375"/>
                  <a:gd name="connsiteX859" fmla="*/ 317659 w 1247775"/>
                  <a:gd name="connsiteY859" fmla="*/ 1554956 h 1857375"/>
                  <a:gd name="connsiteX860" fmla="*/ 316706 w 1247775"/>
                  <a:gd name="connsiteY860" fmla="*/ 1558766 h 1857375"/>
                  <a:gd name="connsiteX861" fmla="*/ 327184 w 1247775"/>
                  <a:gd name="connsiteY861" fmla="*/ 1569244 h 1857375"/>
                  <a:gd name="connsiteX862" fmla="*/ 337661 w 1247775"/>
                  <a:gd name="connsiteY862" fmla="*/ 1558766 h 1857375"/>
                  <a:gd name="connsiteX863" fmla="*/ 327184 w 1247775"/>
                  <a:gd name="connsiteY863" fmla="*/ 1548289 h 1857375"/>
                  <a:gd name="connsiteX864" fmla="*/ 326231 w 1247775"/>
                  <a:gd name="connsiteY864" fmla="*/ 1548289 h 1857375"/>
                  <a:gd name="connsiteX865" fmla="*/ 327184 w 1247775"/>
                  <a:gd name="connsiteY865" fmla="*/ 1544479 h 1857375"/>
                  <a:gd name="connsiteX866" fmla="*/ 316706 w 1247775"/>
                  <a:gd name="connsiteY866" fmla="*/ 1534001 h 1857375"/>
                  <a:gd name="connsiteX867" fmla="*/ 313849 w 1247775"/>
                  <a:gd name="connsiteY867" fmla="*/ 1534954 h 1857375"/>
                  <a:gd name="connsiteX868" fmla="*/ 312896 w 1247775"/>
                  <a:gd name="connsiteY868" fmla="*/ 1533049 h 1857375"/>
                  <a:gd name="connsiteX869" fmla="*/ 335756 w 1247775"/>
                  <a:gd name="connsiteY869" fmla="*/ 1505426 h 1857375"/>
                  <a:gd name="connsiteX870" fmla="*/ 331946 w 1247775"/>
                  <a:gd name="connsiteY870" fmla="*/ 1492091 h 1857375"/>
                  <a:gd name="connsiteX871" fmla="*/ 332899 w 1247775"/>
                  <a:gd name="connsiteY871" fmla="*/ 1488281 h 1857375"/>
                  <a:gd name="connsiteX872" fmla="*/ 324326 w 1247775"/>
                  <a:gd name="connsiteY872" fmla="*/ 1479709 h 1857375"/>
                  <a:gd name="connsiteX873" fmla="*/ 320516 w 1247775"/>
                  <a:gd name="connsiteY873" fmla="*/ 1480661 h 1857375"/>
                  <a:gd name="connsiteX874" fmla="*/ 308134 w 1247775"/>
                  <a:gd name="connsiteY874" fmla="*/ 1477804 h 1857375"/>
                  <a:gd name="connsiteX875" fmla="*/ 283369 w 1247775"/>
                  <a:gd name="connsiteY875" fmla="*/ 1492091 h 1857375"/>
                  <a:gd name="connsiteX876" fmla="*/ 279559 w 1247775"/>
                  <a:gd name="connsiteY876" fmla="*/ 1491139 h 1857375"/>
                  <a:gd name="connsiteX877" fmla="*/ 265271 w 1247775"/>
                  <a:gd name="connsiteY877" fmla="*/ 1500664 h 1857375"/>
                  <a:gd name="connsiteX878" fmla="*/ 258604 w 1247775"/>
                  <a:gd name="connsiteY878" fmla="*/ 1508284 h 1857375"/>
                  <a:gd name="connsiteX879" fmla="*/ 250031 w 1247775"/>
                  <a:gd name="connsiteY879" fmla="*/ 1506379 h 1857375"/>
                  <a:gd name="connsiteX880" fmla="*/ 231934 w 1247775"/>
                  <a:gd name="connsiteY880" fmla="*/ 1524476 h 1857375"/>
                  <a:gd name="connsiteX881" fmla="*/ 243364 w 1247775"/>
                  <a:gd name="connsiteY881" fmla="*/ 1541621 h 1857375"/>
                  <a:gd name="connsiteX882" fmla="*/ 242411 w 1247775"/>
                  <a:gd name="connsiteY882" fmla="*/ 1543526 h 1857375"/>
                  <a:gd name="connsiteX883" fmla="*/ 239554 w 1247775"/>
                  <a:gd name="connsiteY883" fmla="*/ 1543526 h 1857375"/>
                  <a:gd name="connsiteX884" fmla="*/ 225266 w 1247775"/>
                  <a:gd name="connsiteY884" fmla="*/ 1548289 h 1857375"/>
                  <a:gd name="connsiteX885" fmla="*/ 210026 w 1247775"/>
                  <a:gd name="connsiteY885" fmla="*/ 1544479 h 1857375"/>
                  <a:gd name="connsiteX886" fmla="*/ 189071 w 1247775"/>
                  <a:gd name="connsiteY886" fmla="*/ 1553051 h 1857375"/>
                  <a:gd name="connsiteX887" fmla="*/ 170974 w 1247775"/>
                  <a:gd name="connsiteY887" fmla="*/ 1543526 h 1857375"/>
                  <a:gd name="connsiteX888" fmla="*/ 162401 w 1247775"/>
                  <a:gd name="connsiteY888" fmla="*/ 1545431 h 1857375"/>
                  <a:gd name="connsiteX889" fmla="*/ 152876 w 1247775"/>
                  <a:gd name="connsiteY889" fmla="*/ 1537811 h 1857375"/>
                  <a:gd name="connsiteX890" fmla="*/ 143351 w 1247775"/>
                  <a:gd name="connsiteY890" fmla="*/ 1547336 h 1857375"/>
                  <a:gd name="connsiteX891" fmla="*/ 150971 w 1247775"/>
                  <a:gd name="connsiteY891" fmla="*/ 1556861 h 1857375"/>
                  <a:gd name="connsiteX892" fmla="*/ 149066 w 1247775"/>
                  <a:gd name="connsiteY892" fmla="*/ 1566386 h 1857375"/>
                  <a:gd name="connsiteX893" fmla="*/ 153829 w 1247775"/>
                  <a:gd name="connsiteY893" fmla="*/ 1580674 h 1857375"/>
                  <a:gd name="connsiteX894" fmla="*/ 143351 w 1247775"/>
                  <a:gd name="connsiteY894" fmla="*/ 1593056 h 1857375"/>
                  <a:gd name="connsiteX895" fmla="*/ 155734 w 1247775"/>
                  <a:gd name="connsiteY895" fmla="*/ 1605439 h 1857375"/>
                  <a:gd name="connsiteX896" fmla="*/ 168116 w 1247775"/>
                  <a:gd name="connsiteY896" fmla="*/ 1593056 h 1857375"/>
                  <a:gd name="connsiteX897" fmla="*/ 167164 w 1247775"/>
                  <a:gd name="connsiteY897" fmla="*/ 1589246 h 1857375"/>
                  <a:gd name="connsiteX898" fmla="*/ 170974 w 1247775"/>
                  <a:gd name="connsiteY898" fmla="*/ 1589246 h 1857375"/>
                  <a:gd name="connsiteX899" fmla="*/ 182404 w 1247775"/>
                  <a:gd name="connsiteY899" fmla="*/ 1586389 h 1857375"/>
                  <a:gd name="connsiteX900" fmla="*/ 184309 w 1247775"/>
                  <a:gd name="connsiteY900" fmla="*/ 1589246 h 1857375"/>
                  <a:gd name="connsiteX901" fmla="*/ 183356 w 1247775"/>
                  <a:gd name="connsiteY901" fmla="*/ 1597819 h 1857375"/>
                  <a:gd name="connsiteX902" fmla="*/ 195739 w 1247775"/>
                  <a:gd name="connsiteY902" fmla="*/ 1620679 h 1857375"/>
                  <a:gd name="connsiteX903" fmla="*/ 195739 w 1247775"/>
                  <a:gd name="connsiteY903" fmla="*/ 1620679 h 1857375"/>
                  <a:gd name="connsiteX904" fmla="*/ 201454 w 1247775"/>
                  <a:gd name="connsiteY904" fmla="*/ 1626394 h 1857375"/>
                  <a:gd name="connsiteX905" fmla="*/ 206216 w 1247775"/>
                  <a:gd name="connsiteY905" fmla="*/ 1624489 h 1857375"/>
                  <a:gd name="connsiteX906" fmla="*/ 210026 w 1247775"/>
                  <a:gd name="connsiteY906" fmla="*/ 1624489 h 1857375"/>
                  <a:gd name="connsiteX907" fmla="*/ 236696 w 1247775"/>
                  <a:gd name="connsiteY907" fmla="*/ 1600676 h 1857375"/>
                  <a:gd name="connsiteX908" fmla="*/ 249079 w 1247775"/>
                  <a:gd name="connsiteY908" fmla="*/ 1604486 h 1857375"/>
                  <a:gd name="connsiteX909" fmla="*/ 247174 w 1247775"/>
                  <a:gd name="connsiteY909" fmla="*/ 1614011 h 1857375"/>
                  <a:gd name="connsiteX910" fmla="*/ 248126 w 1247775"/>
                  <a:gd name="connsiteY910" fmla="*/ 1619726 h 1857375"/>
                  <a:gd name="connsiteX911" fmla="*/ 247174 w 1247775"/>
                  <a:gd name="connsiteY911" fmla="*/ 1619726 h 1857375"/>
                  <a:gd name="connsiteX912" fmla="*/ 233839 w 1247775"/>
                  <a:gd name="connsiteY912" fmla="*/ 1633061 h 1857375"/>
                  <a:gd name="connsiteX913" fmla="*/ 246221 w 1247775"/>
                  <a:gd name="connsiteY913" fmla="*/ 1646396 h 1857375"/>
                  <a:gd name="connsiteX914" fmla="*/ 258604 w 1247775"/>
                  <a:gd name="connsiteY914" fmla="*/ 1657826 h 1857375"/>
                  <a:gd name="connsiteX915" fmla="*/ 270986 w 1247775"/>
                  <a:gd name="connsiteY915" fmla="*/ 1645444 h 1857375"/>
                  <a:gd name="connsiteX916" fmla="*/ 268129 w 1247775"/>
                  <a:gd name="connsiteY916" fmla="*/ 1637824 h 1857375"/>
                  <a:gd name="connsiteX917" fmla="*/ 270034 w 1247775"/>
                  <a:gd name="connsiteY917" fmla="*/ 1637824 h 1857375"/>
                  <a:gd name="connsiteX918" fmla="*/ 281464 w 1247775"/>
                  <a:gd name="connsiteY918" fmla="*/ 1634966 h 1857375"/>
                  <a:gd name="connsiteX919" fmla="*/ 291941 w 1247775"/>
                  <a:gd name="connsiteY919" fmla="*/ 1644491 h 1857375"/>
                  <a:gd name="connsiteX920" fmla="*/ 290036 w 1247775"/>
                  <a:gd name="connsiteY920" fmla="*/ 1651159 h 1857375"/>
                  <a:gd name="connsiteX921" fmla="*/ 303371 w 1247775"/>
                  <a:gd name="connsiteY921" fmla="*/ 1664494 h 1857375"/>
                  <a:gd name="connsiteX922" fmla="*/ 312896 w 1247775"/>
                  <a:gd name="connsiteY922" fmla="*/ 1660684 h 1857375"/>
                  <a:gd name="connsiteX923" fmla="*/ 311944 w 1247775"/>
                  <a:gd name="connsiteY923" fmla="*/ 1664494 h 1857375"/>
                  <a:gd name="connsiteX924" fmla="*/ 324326 w 1247775"/>
                  <a:gd name="connsiteY924" fmla="*/ 1676876 h 1857375"/>
                  <a:gd name="connsiteX925" fmla="*/ 330041 w 1247775"/>
                  <a:gd name="connsiteY925" fmla="*/ 1675924 h 1857375"/>
                  <a:gd name="connsiteX926" fmla="*/ 342424 w 1247775"/>
                  <a:gd name="connsiteY926" fmla="*/ 1683544 h 1857375"/>
                  <a:gd name="connsiteX927" fmla="*/ 351949 w 1247775"/>
                  <a:gd name="connsiteY927" fmla="*/ 1679734 h 1857375"/>
                  <a:gd name="connsiteX928" fmla="*/ 360521 w 1247775"/>
                  <a:gd name="connsiteY928" fmla="*/ 1694974 h 1857375"/>
                  <a:gd name="connsiteX929" fmla="*/ 358616 w 1247775"/>
                  <a:gd name="connsiteY929" fmla="*/ 1694974 h 1857375"/>
                  <a:gd name="connsiteX930" fmla="*/ 348139 w 1247775"/>
                  <a:gd name="connsiteY930" fmla="*/ 1705451 h 1857375"/>
                  <a:gd name="connsiteX931" fmla="*/ 354806 w 1247775"/>
                  <a:gd name="connsiteY931" fmla="*/ 1714976 h 1857375"/>
                  <a:gd name="connsiteX932" fmla="*/ 345281 w 1247775"/>
                  <a:gd name="connsiteY932" fmla="*/ 1729264 h 1857375"/>
                  <a:gd name="connsiteX933" fmla="*/ 360521 w 1247775"/>
                  <a:gd name="connsiteY933" fmla="*/ 1744504 h 1857375"/>
                  <a:gd name="connsiteX934" fmla="*/ 375761 w 1247775"/>
                  <a:gd name="connsiteY934" fmla="*/ 1729264 h 1857375"/>
                  <a:gd name="connsiteX935" fmla="*/ 363379 w 1247775"/>
                  <a:gd name="connsiteY935" fmla="*/ 1714024 h 1857375"/>
                  <a:gd name="connsiteX936" fmla="*/ 368141 w 1247775"/>
                  <a:gd name="connsiteY936" fmla="*/ 1705451 h 1857375"/>
                  <a:gd name="connsiteX937" fmla="*/ 367189 w 1247775"/>
                  <a:gd name="connsiteY937" fmla="*/ 1701641 h 1857375"/>
                  <a:gd name="connsiteX938" fmla="*/ 374809 w 1247775"/>
                  <a:gd name="connsiteY938" fmla="*/ 1704499 h 1857375"/>
                  <a:gd name="connsiteX939" fmla="*/ 381476 w 1247775"/>
                  <a:gd name="connsiteY939" fmla="*/ 1707356 h 1857375"/>
                  <a:gd name="connsiteX940" fmla="*/ 385286 w 1247775"/>
                  <a:gd name="connsiteY940" fmla="*/ 1706404 h 1857375"/>
                  <a:gd name="connsiteX941" fmla="*/ 386239 w 1247775"/>
                  <a:gd name="connsiteY941" fmla="*/ 1706404 h 1857375"/>
                  <a:gd name="connsiteX942" fmla="*/ 416719 w 1247775"/>
                  <a:gd name="connsiteY942" fmla="*/ 1688306 h 1857375"/>
                  <a:gd name="connsiteX943" fmla="*/ 421481 w 1247775"/>
                  <a:gd name="connsiteY943" fmla="*/ 1681639 h 1857375"/>
                  <a:gd name="connsiteX944" fmla="*/ 420529 w 1247775"/>
                  <a:gd name="connsiteY944" fmla="*/ 1678781 h 1857375"/>
                  <a:gd name="connsiteX945" fmla="*/ 420529 w 1247775"/>
                  <a:gd name="connsiteY945" fmla="*/ 1675924 h 1857375"/>
                  <a:gd name="connsiteX946" fmla="*/ 433864 w 1247775"/>
                  <a:gd name="connsiteY946" fmla="*/ 1679734 h 1857375"/>
                  <a:gd name="connsiteX947" fmla="*/ 436721 w 1247775"/>
                  <a:gd name="connsiteY947" fmla="*/ 1686401 h 1857375"/>
                  <a:gd name="connsiteX948" fmla="*/ 415766 w 1247775"/>
                  <a:gd name="connsiteY948" fmla="*/ 1702594 h 1857375"/>
                  <a:gd name="connsiteX949" fmla="*/ 414814 w 1247775"/>
                  <a:gd name="connsiteY949" fmla="*/ 1702594 h 1857375"/>
                  <a:gd name="connsiteX950" fmla="*/ 409099 w 1247775"/>
                  <a:gd name="connsiteY950" fmla="*/ 1708309 h 1857375"/>
                  <a:gd name="connsiteX951" fmla="*/ 409099 w 1247775"/>
                  <a:gd name="connsiteY951" fmla="*/ 1710214 h 1857375"/>
                  <a:gd name="connsiteX952" fmla="*/ 407194 w 1247775"/>
                  <a:gd name="connsiteY952" fmla="*/ 1711166 h 1857375"/>
                  <a:gd name="connsiteX953" fmla="*/ 399574 w 1247775"/>
                  <a:gd name="connsiteY953" fmla="*/ 1705451 h 1857375"/>
                  <a:gd name="connsiteX954" fmla="*/ 391954 w 1247775"/>
                  <a:gd name="connsiteY954" fmla="*/ 1713071 h 1857375"/>
                  <a:gd name="connsiteX955" fmla="*/ 399574 w 1247775"/>
                  <a:gd name="connsiteY955" fmla="*/ 1720691 h 1857375"/>
                  <a:gd name="connsiteX956" fmla="*/ 400526 w 1247775"/>
                  <a:gd name="connsiteY956" fmla="*/ 1720691 h 1857375"/>
                  <a:gd name="connsiteX957" fmla="*/ 400526 w 1247775"/>
                  <a:gd name="connsiteY957" fmla="*/ 1724501 h 1857375"/>
                  <a:gd name="connsiteX958" fmla="*/ 401479 w 1247775"/>
                  <a:gd name="connsiteY958" fmla="*/ 1729264 h 1857375"/>
                  <a:gd name="connsiteX959" fmla="*/ 392906 w 1247775"/>
                  <a:gd name="connsiteY959" fmla="*/ 1743551 h 1857375"/>
                  <a:gd name="connsiteX960" fmla="*/ 394811 w 1247775"/>
                  <a:gd name="connsiteY960" fmla="*/ 1752124 h 1857375"/>
                  <a:gd name="connsiteX961" fmla="*/ 380524 w 1247775"/>
                  <a:gd name="connsiteY961" fmla="*/ 1756886 h 1857375"/>
                  <a:gd name="connsiteX962" fmla="*/ 367189 w 1247775"/>
                  <a:gd name="connsiteY962" fmla="*/ 1751171 h 1857375"/>
                  <a:gd name="connsiteX963" fmla="*/ 348139 w 1247775"/>
                  <a:gd name="connsiteY963" fmla="*/ 1766411 h 1857375"/>
                  <a:gd name="connsiteX964" fmla="*/ 347186 w 1247775"/>
                  <a:gd name="connsiteY964" fmla="*/ 1767364 h 1857375"/>
                  <a:gd name="connsiteX965" fmla="*/ 348139 w 1247775"/>
                  <a:gd name="connsiteY965" fmla="*/ 1761649 h 1857375"/>
                  <a:gd name="connsiteX966" fmla="*/ 333851 w 1247775"/>
                  <a:gd name="connsiteY966" fmla="*/ 1747361 h 1857375"/>
                  <a:gd name="connsiteX967" fmla="*/ 324326 w 1247775"/>
                  <a:gd name="connsiteY967" fmla="*/ 1751171 h 1857375"/>
                  <a:gd name="connsiteX968" fmla="*/ 298609 w 1247775"/>
                  <a:gd name="connsiteY968" fmla="*/ 1736884 h 1857375"/>
                  <a:gd name="connsiteX969" fmla="*/ 268129 w 1247775"/>
                  <a:gd name="connsiteY969" fmla="*/ 1766411 h 1857375"/>
                  <a:gd name="connsiteX970" fmla="*/ 263366 w 1247775"/>
                  <a:gd name="connsiteY970" fmla="*/ 1767364 h 1857375"/>
                  <a:gd name="connsiteX971" fmla="*/ 265271 w 1247775"/>
                  <a:gd name="connsiteY971" fmla="*/ 1758791 h 1857375"/>
                  <a:gd name="connsiteX972" fmla="*/ 238601 w 1247775"/>
                  <a:gd name="connsiteY972" fmla="*/ 1732121 h 1857375"/>
                  <a:gd name="connsiteX973" fmla="*/ 211931 w 1247775"/>
                  <a:gd name="connsiteY973" fmla="*/ 1758791 h 1857375"/>
                  <a:gd name="connsiteX974" fmla="*/ 212884 w 1247775"/>
                  <a:gd name="connsiteY974" fmla="*/ 1764506 h 1857375"/>
                  <a:gd name="connsiteX975" fmla="*/ 212884 w 1247775"/>
                  <a:gd name="connsiteY975" fmla="*/ 1765459 h 1857375"/>
                  <a:gd name="connsiteX976" fmla="*/ 214789 w 1247775"/>
                  <a:gd name="connsiteY976" fmla="*/ 1773079 h 1857375"/>
                  <a:gd name="connsiteX977" fmla="*/ 207169 w 1247775"/>
                  <a:gd name="connsiteY977" fmla="*/ 1781651 h 1857375"/>
                  <a:gd name="connsiteX978" fmla="*/ 208121 w 1247775"/>
                  <a:gd name="connsiteY978" fmla="*/ 1784509 h 1857375"/>
                  <a:gd name="connsiteX979" fmla="*/ 195739 w 1247775"/>
                  <a:gd name="connsiteY979" fmla="*/ 1810226 h 1857375"/>
                  <a:gd name="connsiteX980" fmla="*/ 230029 w 1247775"/>
                  <a:gd name="connsiteY980" fmla="*/ 1847374 h 1857375"/>
                  <a:gd name="connsiteX981" fmla="*/ 260509 w 1247775"/>
                  <a:gd name="connsiteY981" fmla="*/ 1832134 h 1857375"/>
                  <a:gd name="connsiteX982" fmla="*/ 260509 w 1247775"/>
                  <a:gd name="connsiteY982" fmla="*/ 1834991 h 1857375"/>
                  <a:gd name="connsiteX983" fmla="*/ 261461 w 1247775"/>
                  <a:gd name="connsiteY983" fmla="*/ 1839754 h 1857375"/>
                  <a:gd name="connsiteX984" fmla="*/ 257651 w 1247775"/>
                  <a:gd name="connsiteY984" fmla="*/ 1844516 h 1857375"/>
                  <a:gd name="connsiteX985" fmla="*/ 263366 w 1247775"/>
                  <a:gd name="connsiteY985" fmla="*/ 1850231 h 1857375"/>
                  <a:gd name="connsiteX986" fmla="*/ 267176 w 1247775"/>
                  <a:gd name="connsiteY986" fmla="*/ 1848326 h 1857375"/>
                  <a:gd name="connsiteX987" fmla="*/ 270986 w 1247775"/>
                  <a:gd name="connsiteY987" fmla="*/ 1850231 h 1857375"/>
                  <a:gd name="connsiteX988" fmla="*/ 279559 w 1247775"/>
                  <a:gd name="connsiteY988" fmla="*/ 1855946 h 1857375"/>
                  <a:gd name="connsiteX989" fmla="*/ 288131 w 1247775"/>
                  <a:gd name="connsiteY989" fmla="*/ 1850231 h 1857375"/>
                  <a:gd name="connsiteX990" fmla="*/ 300514 w 1247775"/>
                  <a:gd name="connsiteY990" fmla="*/ 1854041 h 1857375"/>
                  <a:gd name="connsiteX991" fmla="*/ 310039 w 1247775"/>
                  <a:gd name="connsiteY991" fmla="*/ 1852136 h 1857375"/>
                  <a:gd name="connsiteX992" fmla="*/ 329089 w 1247775"/>
                  <a:gd name="connsiteY992" fmla="*/ 1834039 h 1857375"/>
                  <a:gd name="connsiteX993" fmla="*/ 334804 w 1247775"/>
                  <a:gd name="connsiteY993" fmla="*/ 1828324 h 1857375"/>
                  <a:gd name="connsiteX994" fmla="*/ 337661 w 1247775"/>
                  <a:gd name="connsiteY994" fmla="*/ 1828324 h 1857375"/>
                  <a:gd name="connsiteX995" fmla="*/ 356711 w 1247775"/>
                  <a:gd name="connsiteY995" fmla="*/ 1817846 h 1857375"/>
                  <a:gd name="connsiteX996" fmla="*/ 368141 w 1247775"/>
                  <a:gd name="connsiteY996" fmla="*/ 1819751 h 1857375"/>
                  <a:gd name="connsiteX997" fmla="*/ 380524 w 1247775"/>
                  <a:gd name="connsiteY997" fmla="*/ 1817846 h 1857375"/>
                  <a:gd name="connsiteX998" fmla="*/ 400526 w 1247775"/>
                  <a:gd name="connsiteY998" fmla="*/ 1823561 h 1857375"/>
                  <a:gd name="connsiteX999" fmla="*/ 437674 w 1247775"/>
                  <a:gd name="connsiteY999" fmla="*/ 1786414 h 1857375"/>
                  <a:gd name="connsiteX1000" fmla="*/ 437674 w 1247775"/>
                  <a:gd name="connsiteY1000" fmla="*/ 1786414 h 1857375"/>
                  <a:gd name="connsiteX1001" fmla="*/ 441484 w 1247775"/>
                  <a:gd name="connsiteY1001" fmla="*/ 1786414 h 1857375"/>
                  <a:gd name="connsiteX1002" fmla="*/ 454819 w 1247775"/>
                  <a:gd name="connsiteY1002" fmla="*/ 1782604 h 1857375"/>
                  <a:gd name="connsiteX1003" fmla="*/ 461486 w 1247775"/>
                  <a:gd name="connsiteY1003" fmla="*/ 1784509 h 1857375"/>
                  <a:gd name="connsiteX1004" fmla="*/ 475774 w 1247775"/>
                  <a:gd name="connsiteY1004" fmla="*/ 1770221 h 1857375"/>
                  <a:gd name="connsiteX1005" fmla="*/ 472916 w 1247775"/>
                  <a:gd name="connsiteY1005" fmla="*/ 1762601 h 1857375"/>
                  <a:gd name="connsiteX1006" fmla="*/ 488156 w 1247775"/>
                  <a:gd name="connsiteY1006" fmla="*/ 1753076 h 1857375"/>
                  <a:gd name="connsiteX1007" fmla="*/ 493871 w 1247775"/>
                  <a:gd name="connsiteY1007" fmla="*/ 1750219 h 1857375"/>
                  <a:gd name="connsiteX1008" fmla="*/ 493871 w 1247775"/>
                  <a:gd name="connsiteY1008" fmla="*/ 1751171 h 1857375"/>
                  <a:gd name="connsiteX1009" fmla="*/ 525304 w 1247775"/>
                  <a:gd name="connsiteY1009" fmla="*/ 1782604 h 1857375"/>
                  <a:gd name="connsiteX1010" fmla="*/ 533876 w 1247775"/>
                  <a:gd name="connsiteY1010" fmla="*/ 1780699 h 1857375"/>
                  <a:gd name="connsiteX1011" fmla="*/ 550069 w 1247775"/>
                  <a:gd name="connsiteY1011" fmla="*/ 1785461 h 1857375"/>
                  <a:gd name="connsiteX1012" fmla="*/ 567214 w 1247775"/>
                  <a:gd name="connsiteY1012" fmla="*/ 1779746 h 1857375"/>
                  <a:gd name="connsiteX1013" fmla="*/ 575786 w 1247775"/>
                  <a:gd name="connsiteY1013" fmla="*/ 1780699 h 1857375"/>
                  <a:gd name="connsiteX1014" fmla="*/ 601504 w 1247775"/>
                  <a:gd name="connsiteY1014" fmla="*/ 1769269 h 1857375"/>
                  <a:gd name="connsiteX1015" fmla="*/ 604361 w 1247775"/>
                  <a:gd name="connsiteY1015" fmla="*/ 1769269 h 1857375"/>
                  <a:gd name="connsiteX1016" fmla="*/ 615791 w 1247775"/>
                  <a:gd name="connsiteY1016" fmla="*/ 1767364 h 1857375"/>
                  <a:gd name="connsiteX1017" fmla="*/ 651034 w 1247775"/>
                  <a:gd name="connsiteY1017" fmla="*/ 1791176 h 1857375"/>
                  <a:gd name="connsiteX1018" fmla="*/ 655796 w 1247775"/>
                  <a:gd name="connsiteY1018" fmla="*/ 1791176 h 1857375"/>
                  <a:gd name="connsiteX1019" fmla="*/ 705326 w 1247775"/>
                  <a:gd name="connsiteY1019" fmla="*/ 1800701 h 1857375"/>
                  <a:gd name="connsiteX1020" fmla="*/ 1004411 w 1247775"/>
                  <a:gd name="connsiteY1020" fmla="*/ 1796891 h 1857375"/>
                  <a:gd name="connsiteX1021" fmla="*/ 1087279 w 1247775"/>
                  <a:gd name="connsiteY1021" fmla="*/ 1637824 h 1857375"/>
                  <a:gd name="connsiteX1022" fmla="*/ 1076801 w 1247775"/>
                  <a:gd name="connsiteY1022" fmla="*/ 1550194 h 1857375"/>
                  <a:gd name="connsiteX1023" fmla="*/ 1153001 w 1247775"/>
                  <a:gd name="connsiteY1023" fmla="*/ 1512094 h 1857375"/>
                  <a:gd name="connsiteX1024" fmla="*/ 1149191 w 1247775"/>
                  <a:gd name="connsiteY1024" fmla="*/ 1437799 h 1857375"/>
                  <a:gd name="connsiteX1025" fmla="*/ 1078706 w 1247775"/>
                  <a:gd name="connsiteY1025" fmla="*/ 1408271 h 1857375"/>
                  <a:gd name="connsiteX1026" fmla="*/ 1161574 w 1247775"/>
                  <a:gd name="connsiteY1026" fmla="*/ 1366361 h 1857375"/>
                  <a:gd name="connsiteX1027" fmla="*/ 1186339 w 1247775"/>
                  <a:gd name="connsiteY1027" fmla="*/ 1283494 h 1857375"/>
                  <a:gd name="connsiteX1028" fmla="*/ 1138714 w 1247775"/>
                  <a:gd name="connsiteY1028" fmla="*/ 1235869 h 1857375"/>
                  <a:gd name="connsiteX1029" fmla="*/ 1159669 w 1247775"/>
                  <a:gd name="connsiteY1029" fmla="*/ 1165384 h 1857375"/>
                  <a:gd name="connsiteX1030" fmla="*/ 1240631 w 1247775"/>
                  <a:gd name="connsiteY1030" fmla="*/ 1103471 h 1857375"/>
                  <a:gd name="connsiteX1031" fmla="*/ 1172051 w 1247775"/>
                  <a:gd name="connsiteY1031" fmla="*/ 974884 h 1857375"/>
                  <a:gd name="connsiteX1032" fmla="*/ 584359 w 1247775"/>
                  <a:gd name="connsiteY1032" fmla="*/ 250984 h 1857375"/>
                  <a:gd name="connsiteX1033" fmla="*/ 581501 w 1247775"/>
                  <a:gd name="connsiteY1033" fmla="*/ 252889 h 1857375"/>
                  <a:gd name="connsiteX1034" fmla="*/ 572929 w 1247775"/>
                  <a:gd name="connsiteY1034" fmla="*/ 250031 h 1857375"/>
                  <a:gd name="connsiteX1035" fmla="*/ 571976 w 1247775"/>
                  <a:gd name="connsiteY1035" fmla="*/ 250031 h 1857375"/>
                  <a:gd name="connsiteX1036" fmla="*/ 570071 w 1247775"/>
                  <a:gd name="connsiteY1036" fmla="*/ 249079 h 1857375"/>
                  <a:gd name="connsiteX1037" fmla="*/ 570071 w 1247775"/>
                  <a:gd name="connsiteY1037" fmla="*/ 246221 h 1857375"/>
                  <a:gd name="connsiteX1038" fmla="*/ 570071 w 1247775"/>
                  <a:gd name="connsiteY1038" fmla="*/ 243364 h 1857375"/>
                  <a:gd name="connsiteX1039" fmla="*/ 585311 w 1247775"/>
                  <a:gd name="connsiteY1039" fmla="*/ 234791 h 1857375"/>
                  <a:gd name="connsiteX1040" fmla="*/ 595789 w 1247775"/>
                  <a:gd name="connsiteY1040" fmla="*/ 244316 h 1857375"/>
                  <a:gd name="connsiteX1041" fmla="*/ 584359 w 1247775"/>
                  <a:gd name="connsiteY1041" fmla="*/ 250984 h 1857375"/>
                  <a:gd name="connsiteX1042" fmla="*/ 596741 w 1247775"/>
                  <a:gd name="connsiteY1042" fmla="*/ 201454 h 1857375"/>
                  <a:gd name="connsiteX1043" fmla="*/ 596741 w 1247775"/>
                  <a:gd name="connsiteY1043" fmla="*/ 198596 h 1857375"/>
                  <a:gd name="connsiteX1044" fmla="*/ 598646 w 1247775"/>
                  <a:gd name="connsiteY1044" fmla="*/ 199549 h 1857375"/>
                  <a:gd name="connsiteX1045" fmla="*/ 596741 w 1247775"/>
                  <a:gd name="connsiteY1045" fmla="*/ 201454 h 1857375"/>
                  <a:gd name="connsiteX1046" fmla="*/ 606266 w 1247775"/>
                  <a:gd name="connsiteY1046" fmla="*/ 250031 h 1857375"/>
                  <a:gd name="connsiteX1047" fmla="*/ 602456 w 1247775"/>
                  <a:gd name="connsiteY1047" fmla="*/ 245269 h 1857375"/>
                  <a:gd name="connsiteX1048" fmla="*/ 605314 w 1247775"/>
                  <a:gd name="connsiteY1048" fmla="*/ 245269 h 1857375"/>
                  <a:gd name="connsiteX1049" fmla="*/ 609124 w 1247775"/>
                  <a:gd name="connsiteY1049" fmla="*/ 245269 h 1857375"/>
                  <a:gd name="connsiteX1050" fmla="*/ 606266 w 1247775"/>
                  <a:gd name="connsiteY1050" fmla="*/ 250031 h 1857375"/>
                  <a:gd name="connsiteX1051" fmla="*/ 557689 w 1247775"/>
                  <a:gd name="connsiteY1051" fmla="*/ 407194 h 1857375"/>
                  <a:gd name="connsiteX1052" fmla="*/ 555784 w 1247775"/>
                  <a:gd name="connsiteY1052" fmla="*/ 407194 h 1857375"/>
                  <a:gd name="connsiteX1053" fmla="*/ 555784 w 1247775"/>
                  <a:gd name="connsiteY1053" fmla="*/ 405289 h 1857375"/>
                  <a:gd name="connsiteX1054" fmla="*/ 554831 w 1247775"/>
                  <a:gd name="connsiteY1054" fmla="*/ 400526 h 1857375"/>
                  <a:gd name="connsiteX1055" fmla="*/ 559594 w 1247775"/>
                  <a:gd name="connsiteY1055" fmla="*/ 407194 h 1857375"/>
                  <a:gd name="connsiteX1056" fmla="*/ 557689 w 1247775"/>
                  <a:gd name="connsiteY1056" fmla="*/ 407194 h 1857375"/>
                  <a:gd name="connsiteX1057" fmla="*/ 637699 w 1247775"/>
                  <a:gd name="connsiteY1057" fmla="*/ 305276 h 1857375"/>
                  <a:gd name="connsiteX1058" fmla="*/ 641509 w 1247775"/>
                  <a:gd name="connsiteY1058" fmla="*/ 309086 h 1857375"/>
                  <a:gd name="connsiteX1059" fmla="*/ 638651 w 1247775"/>
                  <a:gd name="connsiteY1059" fmla="*/ 310039 h 1857375"/>
                  <a:gd name="connsiteX1060" fmla="*/ 636746 w 1247775"/>
                  <a:gd name="connsiteY1060" fmla="*/ 306229 h 1857375"/>
                  <a:gd name="connsiteX1061" fmla="*/ 637699 w 1247775"/>
                  <a:gd name="connsiteY1061" fmla="*/ 305276 h 1857375"/>
                  <a:gd name="connsiteX1062" fmla="*/ 591979 w 1247775"/>
                  <a:gd name="connsiteY1062" fmla="*/ 417671 h 1857375"/>
                  <a:gd name="connsiteX1063" fmla="*/ 609124 w 1247775"/>
                  <a:gd name="connsiteY1063" fmla="*/ 409099 h 1857375"/>
                  <a:gd name="connsiteX1064" fmla="*/ 606266 w 1247775"/>
                  <a:gd name="connsiteY1064" fmla="*/ 418624 h 1857375"/>
                  <a:gd name="connsiteX1065" fmla="*/ 606266 w 1247775"/>
                  <a:gd name="connsiteY1065" fmla="*/ 418624 h 1857375"/>
                  <a:gd name="connsiteX1066" fmla="*/ 598646 w 1247775"/>
                  <a:gd name="connsiteY1066" fmla="*/ 426244 h 1857375"/>
                  <a:gd name="connsiteX1067" fmla="*/ 591026 w 1247775"/>
                  <a:gd name="connsiteY1067" fmla="*/ 420529 h 1857375"/>
                  <a:gd name="connsiteX1068" fmla="*/ 591979 w 1247775"/>
                  <a:gd name="connsiteY1068" fmla="*/ 417671 h 1857375"/>
                  <a:gd name="connsiteX1069" fmla="*/ 594836 w 1247775"/>
                  <a:gd name="connsiteY1069" fmla="*/ 511016 h 1857375"/>
                  <a:gd name="connsiteX1070" fmla="*/ 591979 w 1247775"/>
                  <a:gd name="connsiteY1070" fmla="*/ 510064 h 1857375"/>
                  <a:gd name="connsiteX1071" fmla="*/ 590074 w 1247775"/>
                  <a:gd name="connsiteY1071" fmla="*/ 510064 h 1857375"/>
                  <a:gd name="connsiteX1072" fmla="*/ 587216 w 1247775"/>
                  <a:gd name="connsiteY1072" fmla="*/ 508159 h 1857375"/>
                  <a:gd name="connsiteX1073" fmla="*/ 597694 w 1247775"/>
                  <a:gd name="connsiteY1073" fmla="*/ 503396 h 1857375"/>
                  <a:gd name="connsiteX1074" fmla="*/ 598646 w 1247775"/>
                  <a:gd name="connsiteY1074" fmla="*/ 505301 h 1857375"/>
                  <a:gd name="connsiteX1075" fmla="*/ 594836 w 1247775"/>
                  <a:gd name="connsiteY1075" fmla="*/ 511016 h 1857375"/>
                  <a:gd name="connsiteX1076" fmla="*/ 633889 w 1247775"/>
                  <a:gd name="connsiteY1076" fmla="*/ 447199 h 1857375"/>
                  <a:gd name="connsiteX1077" fmla="*/ 627221 w 1247775"/>
                  <a:gd name="connsiteY1077" fmla="*/ 461486 h 1857375"/>
                  <a:gd name="connsiteX1078" fmla="*/ 626269 w 1247775"/>
                  <a:gd name="connsiteY1078" fmla="*/ 461486 h 1857375"/>
                  <a:gd name="connsiteX1079" fmla="*/ 608171 w 1247775"/>
                  <a:gd name="connsiteY1079" fmla="*/ 479584 h 1857375"/>
                  <a:gd name="connsiteX1080" fmla="*/ 609124 w 1247775"/>
                  <a:gd name="connsiteY1080" fmla="*/ 484346 h 1857375"/>
                  <a:gd name="connsiteX1081" fmla="*/ 608171 w 1247775"/>
                  <a:gd name="connsiteY1081" fmla="*/ 485299 h 1857375"/>
                  <a:gd name="connsiteX1082" fmla="*/ 608171 w 1247775"/>
                  <a:gd name="connsiteY1082" fmla="*/ 483394 h 1857375"/>
                  <a:gd name="connsiteX1083" fmla="*/ 593884 w 1247775"/>
                  <a:gd name="connsiteY1083" fmla="*/ 459581 h 1857375"/>
                  <a:gd name="connsiteX1084" fmla="*/ 606266 w 1247775"/>
                  <a:gd name="connsiteY1084" fmla="*/ 444341 h 1857375"/>
                  <a:gd name="connsiteX1085" fmla="*/ 614839 w 1247775"/>
                  <a:gd name="connsiteY1085" fmla="*/ 447199 h 1857375"/>
                  <a:gd name="connsiteX1086" fmla="*/ 626269 w 1247775"/>
                  <a:gd name="connsiteY1086" fmla="*/ 440531 h 1857375"/>
                  <a:gd name="connsiteX1087" fmla="*/ 630079 w 1247775"/>
                  <a:gd name="connsiteY1087" fmla="*/ 440531 h 1857375"/>
                  <a:gd name="connsiteX1088" fmla="*/ 631984 w 1247775"/>
                  <a:gd name="connsiteY1088" fmla="*/ 440531 h 1857375"/>
                  <a:gd name="connsiteX1089" fmla="*/ 636746 w 1247775"/>
                  <a:gd name="connsiteY1089" fmla="*/ 444341 h 1857375"/>
                  <a:gd name="connsiteX1090" fmla="*/ 633889 w 1247775"/>
                  <a:gd name="connsiteY1090" fmla="*/ 447199 h 1857375"/>
                  <a:gd name="connsiteX1091" fmla="*/ 633889 w 1247775"/>
                  <a:gd name="connsiteY1091" fmla="*/ 447199 h 1857375"/>
                  <a:gd name="connsiteX1092" fmla="*/ 639604 w 1247775"/>
                  <a:gd name="connsiteY1092" fmla="*/ 402431 h 1857375"/>
                  <a:gd name="connsiteX1093" fmla="*/ 631031 w 1247775"/>
                  <a:gd name="connsiteY1093" fmla="*/ 399574 h 1857375"/>
                  <a:gd name="connsiteX1094" fmla="*/ 625316 w 1247775"/>
                  <a:gd name="connsiteY1094" fmla="*/ 391001 h 1857375"/>
                  <a:gd name="connsiteX1095" fmla="*/ 626269 w 1247775"/>
                  <a:gd name="connsiteY1095" fmla="*/ 388144 h 1857375"/>
                  <a:gd name="connsiteX1096" fmla="*/ 620554 w 1247775"/>
                  <a:gd name="connsiteY1096" fmla="*/ 382429 h 1857375"/>
                  <a:gd name="connsiteX1097" fmla="*/ 619601 w 1247775"/>
                  <a:gd name="connsiteY1097" fmla="*/ 374809 h 1857375"/>
                  <a:gd name="connsiteX1098" fmla="*/ 625316 w 1247775"/>
                  <a:gd name="connsiteY1098" fmla="*/ 375761 h 1857375"/>
                  <a:gd name="connsiteX1099" fmla="*/ 631031 w 1247775"/>
                  <a:gd name="connsiteY1099" fmla="*/ 373856 h 1857375"/>
                  <a:gd name="connsiteX1100" fmla="*/ 642461 w 1247775"/>
                  <a:gd name="connsiteY1100" fmla="*/ 380524 h 1857375"/>
                  <a:gd name="connsiteX1101" fmla="*/ 647224 w 1247775"/>
                  <a:gd name="connsiteY1101" fmla="*/ 394811 h 1857375"/>
                  <a:gd name="connsiteX1102" fmla="*/ 639604 w 1247775"/>
                  <a:gd name="connsiteY1102" fmla="*/ 402431 h 1857375"/>
                  <a:gd name="connsiteX1103" fmla="*/ 343376 w 1247775"/>
                  <a:gd name="connsiteY1103" fmla="*/ 758666 h 1857375"/>
                  <a:gd name="connsiteX1104" fmla="*/ 343376 w 1247775"/>
                  <a:gd name="connsiteY1104" fmla="*/ 758666 h 1857375"/>
                  <a:gd name="connsiteX1105" fmla="*/ 341471 w 1247775"/>
                  <a:gd name="connsiteY1105" fmla="*/ 751999 h 1857375"/>
                  <a:gd name="connsiteX1106" fmla="*/ 346234 w 1247775"/>
                  <a:gd name="connsiteY1106" fmla="*/ 752951 h 1857375"/>
                  <a:gd name="connsiteX1107" fmla="*/ 343376 w 1247775"/>
                  <a:gd name="connsiteY1107" fmla="*/ 758666 h 1857375"/>
                  <a:gd name="connsiteX1108" fmla="*/ 109061 w 1247775"/>
                  <a:gd name="connsiteY1108" fmla="*/ 1225391 h 1857375"/>
                  <a:gd name="connsiteX1109" fmla="*/ 95726 w 1247775"/>
                  <a:gd name="connsiteY1109" fmla="*/ 1217771 h 1857375"/>
                  <a:gd name="connsiteX1110" fmla="*/ 104299 w 1247775"/>
                  <a:gd name="connsiteY1110" fmla="*/ 1210151 h 1857375"/>
                  <a:gd name="connsiteX1111" fmla="*/ 122396 w 1247775"/>
                  <a:gd name="connsiteY1111" fmla="*/ 1195864 h 1857375"/>
                  <a:gd name="connsiteX1112" fmla="*/ 129064 w 1247775"/>
                  <a:gd name="connsiteY1112" fmla="*/ 1201579 h 1857375"/>
                  <a:gd name="connsiteX1113" fmla="*/ 109061 w 1247775"/>
                  <a:gd name="connsiteY1113" fmla="*/ 1225391 h 1857375"/>
                  <a:gd name="connsiteX1114" fmla="*/ 151924 w 1247775"/>
                  <a:gd name="connsiteY1114" fmla="*/ 1208246 h 1857375"/>
                  <a:gd name="connsiteX1115" fmla="*/ 150019 w 1247775"/>
                  <a:gd name="connsiteY1115" fmla="*/ 1206341 h 1857375"/>
                  <a:gd name="connsiteX1116" fmla="*/ 151924 w 1247775"/>
                  <a:gd name="connsiteY1116" fmla="*/ 1206341 h 1857375"/>
                  <a:gd name="connsiteX1117" fmla="*/ 151924 w 1247775"/>
                  <a:gd name="connsiteY1117" fmla="*/ 1208246 h 1857375"/>
                  <a:gd name="connsiteX1118" fmla="*/ 290989 w 1247775"/>
                  <a:gd name="connsiteY1118" fmla="*/ 992981 h 1857375"/>
                  <a:gd name="connsiteX1119" fmla="*/ 291941 w 1247775"/>
                  <a:gd name="connsiteY1119" fmla="*/ 986314 h 1857375"/>
                  <a:gd name="connsiteX1120" fmla="*/ 291941 w 1247775"/>
                  <a:gd name="connsiteY1120" fmla="*/ 986314 h 1857375"/>
                  <a:gd name="connsiteX1121" fmla="*/ 294799 w 1247775"/>
                  <a:gd name="connsiteY1121" fmla="*/ 987266 h 1857375"/>
                  <a:gd name="connsiteX1122" fmla="*/ 290989 w 1247775"/>
                  <a:gd name="connsiteY1122" fmla="*/ 992981 h 1857375"/>
                  <a:gd name="connsiteX1123" fmla="*/ 309086 w 1247775"/>
                  <a:gd name="connsiteY1123" fmla="*/ 1652111 h 1857375"/>
                  <a:gd name="connsiteX1124" fmla="*/ 310039 w 1247775"/>
                  <a:gd name="connsiteY1124" fmla="*/ 1649254 h 1857375"/>
                  <a:gd name="connsiteX1125" fmla="*/ 310991 w 1247775"/>
                  <a:gd name="connsiteY1125" fmla="*/ 1650206 h 1857375"/>
                  <a:gd name="connsiteX1126" fmla="*/ 309086 w 1247775"/>
                  <a:gd name="connsiteY1126" fmla="*/ 1652111 h 1857375"/>
                  <a:gd name="connsiteX1127" fmla="*/ 259556 w 1247775"/>
                  <a:gd name="connsiteY1127" fmla="*/ 1822609 h 1857375"/>
                  <a:gd name="connsiteX1128" fmla="*/ 261461 w 1247775"/>
                  <a:gd name="connsiteY1128" fmla="*/ 1816894 h 1857375"/>
                  <a:gd name="connsiteX1129" fmla="*/ 265271 w 1247775"/>
                  <a:gd name="connsiteY1129" fmla="*/ 1816894 h 1857375"/>
                  <a:gd name="connsiteX1130" fmla="*/ 266224 w 1247775"/>
                  <a:gd name="connsiteY1130" fmla="*/ 1817846 h 1857375"/>
                  <a:gd name="connsiteX1131" fmla="*/ 259556 w 1247775"/>
                  <a:gd name="connsiteY1131" fmla="*/ 1822609 h 1857375"/>
                  <a:gd name="connsiteX1132" fmla="*/ 330994 w 1247775"/>
                  <a:gd name="connsiteY1132" fmla="*/ 1783556 h 1857375"/>
                  <a:gd name="connsiteX1133" fmla="*/ 329089 w 1247775"/>
                  <a:gd name="connsiteY1133" fmla="*/ 1783556 h 1857375"/>
                  <a:gd name="connsiteX1134" fmla="*/ 326231 w 1247775"/>
                  <a:gd name="connsiteY1134" fmla="*/ 1781651 h 1857375"/>
                  <a:gd name="connsiteX1135" fmla="*/ 321469 w 1247775"/>
                  <a:gd name="connsiteY1135" fmla="*/ 1777841 h 1857375"/>
                  <a:gd name="connsiteX1136" fmla="*/ 323374 w 1247775"/>
                  <a:gd name="connsiteY1136" fmla="*/ 1772126 h 1857375"/>
                  <a:gd name="connsiteX1137" fmla="*/ 329089 w 1247775"/>
                  <a:gd name="connsiteY1137" fmla="*/ 1773079 h 1857375"/>
                  <a:gd name="connsiteX1138" fmla="*/ 335756 w 1247775"/>
                  <a:gd name="connsiteY1138" fmla="*/ 1771174 h 1857375"/>
                  <a:gd name="connsiteX1139" fmla="*/ 330994 w 1247775"/>
                  <a:gd name="connsiteY1139" fmla="*/ 1783556 h 1857375"/>
                  <a:gd name="connsiteX1140" fmla="*/ 442436 w 1247775"/>
                  <a:gd name="connsiteY1140" fmla="*/ 1450181 h 1857375"/>
                  <a:gd name="connsiteX1141" fmla="*/ 451009 w 1247775"/>
                  <a:gd name="connsiteY1141" fmla="*/ 1458754 h 1857375"/>
                  <a:gd name="connsiteX1142" fmla="*/ 444341 w 1247775"/>
                  <a:gd name="connsiteY1142" fmla="*/ 1465421 h 1857375"/>
                  <a:gd name="connsiteX1143" fmla="*/ 437674 w 1247775"/>
                  <a:gd name="connsiteY1143" fmla="*/ 1454944 h 1857375"/>
                  <a:gd name="connsiteX1144" fmla="*/ 442436 w 1247775"/>
                  <a:gd name="connsiteY1144" fmla="*/ 1450181 h 1857375"/>
                  <a:gd name="connsiteX1145" fmla="*/ 426244 w 1247775"/>
                  <a:gd name="connsiteY1145" fmla="*/ 1592104 h 1857375"/>
                  <a:gd name="connsiteX1146" fmla="*/ 420529 w 1247775"/>
                  <a:gd name="connsiteY1146" fmla="*/ 1587341 h 1857375"/>
                  <a:gd name="connsiteX1147" fmla="*/ 419576 w 1247775"/>
                  <a:gd name="connsiteY1147" fmla="*/ 1587341 h 1857375"/>
                  <a:gd name="connsiteX1148" fmla="*/ 421481 w 1247775"/>
                  <a:gd name="connsiteY1148" fmla="*/ 1576864 h 1857375"/>
                  <a:gd name="connsiteX1149" fmla="*/ 421481 w 1247775"/>
                  <a:gd name="connsiteY1149" fmla="*/ 1574959 h 1857375"/>
                  <a:gd name="connsiteX1150" fmla="*/ 422434 w 1247775"/>
                  <a:gd name="connsiteY1150" fmla="*/ 1574959 h 1857375"/>
                  <a:gd name="connsiteX1151" fmla="*/ 426244 w 1247775"/>
                  <a:gd name="connsiteY1151" fmla="*/ 1577816 h 1857375"/>
                  <a:gd name="connsiteX1152" fmla="*/ 426244 w 1247775"/>
                  <a:gd name="connsiteY1152" fmla="*/ 1580674 h 1857375"/>
                  <a:gd name="connsiteX1153" fmla="*/ 430054 w 1247775"/>
                  <a:gd name="connsiteY1153" fmla="*/ 1593056 h 1857375"/>
                  <a:gd name="connsiteX1154" fmla="*/ 426244 w 1247775"/>
                  <a:gd name="connsiteY1154" fmla="*/ 1592104 h 1857375"/>
                  <a:gd name="connsiteX1155" fmla="*/ 431959 w 1247775"/>
                  <a:gd name="connsiteY1155" fmla="*/ 1518761 h 1857375"/>
                  <a:gd name="connsiteX1156" fmla="*/ 425291 w 1247775"/>
                  <a:gd name="connsiteY1156" fmla="*/ 1517809 h 1857375"/>
                  <a:gd name="connsiteX1157" fmla="*/ 415766 w 1247775"/>
                  <a:gd name="connsiteY1157" fmla="*/ 1519714 h 1857375"/>
                  <a:gd name="connsiteX1158" fmla="*/ 416719 w 1247775"/>
                  <a:gd name="connsiteY1158" fmla="*/ 1515904 h 1857375"/>
                  <a:gd name="connsiteX1159" fmla="*/ 413861 w 1247775"/>
                  <a:gd name="connsiteY1159" fmla="*/ 1508284 h 1857375"/>
                  <a:gd name="connsiteX1160" fmla="*/ 419576 w 1247775"/>
                  <a:gd name="connsiteY1160" fmla="*/ 1499711 h 1857375"/>
                  <a:gd name="connsiteX1161" fmla="*/ 418624 w 1247775"/>
                  <a:gd name="connsiteY1161" fmla="*/ 1494949 h 1857375"/>
                  <a:gd name="connsiteX1162" fmla="*/ 422434 w 1247775"/>
                  <a:gd name="connsiteY1162" fmla="*/ 1486376 h 1857375"/>
                  <a:gd name="connsiteX1163" fmla="*/ 422434 w 1247775"/>
                  <a:gd name="connsiteY1163" fmla="*/ 1484471 h 1857375"/>
                  <a:gd name="connsiteX1164" fmla="*/ 422434 w 1247775"/>
                  <a:gd name="connsiteY1164" fmla="*/ 1484471 h 1857375"/>
                  <a:gd name="connsiteX1165" fmla="*/ 431959 w 1247775"/>
                  <a:gd name="connsiteY1165" fmla="*/ 1491139 h 1857375"/>
                  <a:gd name="connsiteX1166" fmla="*/ 435769 w 1247775"/>
                  <a:gd name="connsiteY1166" fmla="*/ 1490186 h 1857375"/>
                  <a:gd name="connsiteX1167" fmla="*/ 436721 w 1247775"/>
                  <a:gd name="connsiteY1167" fmla="*/ 1493044 h 1857375"/>
                  <a:gd name="connsiteX1168" fmla="*/ 430054 w 1247775"/>
                  <a:gd name="connsiteY1168" fmla="*/ 1505426 h 1857375"/>
                  <a:gd name="connsiteX1169" fmla="*/ 434816 w 1247775"/>
                  <a:gd name="connsiteY1169" fmla="*/ 1515904 h 1857375"/>
                  <a:gd name="connsiteX1170" fmla="*/ 431959 w 1247775"/>
                  <a:gd name="connsiteY1170" fmla="*/ 1518761 h 1857375"/>
                  <a:gd name="connsiteX1171" fmla="*/ 445294 w 1247775"/>
                  <a:gd name="connsiteY1171" fmla="*/ 1609249 h 1857375"/>
                  <a:gd name="connsiteX1172" fmla="*/ 435769 w 1247775"/>
                  <a:gd name="connsiteY1172" fmla="*/ 1603534 h 1857375"/>
                  <a:gd name="connsiteX1173" fmla="*/ 435769 w 1247775"/>
                  <a:gd name="connsiteY1173" fmla="*/ 1603534 h 1857375"/>
                  <a:gd name="connsiteX1174" fmla="*/ 434816 w 1247775"/>
                  <a:gd name="connsiteY1174" fmla="*/ 1598771 h 1857375"/>
                  <a:gd name="connsiteX1175" fmla="*/ 449104 w 1247775"/>
                  <a:gd name="connsiteY1175" fmla="*/ 1603534 h 1857375"/>
                  <a:gd name="connsiteX1176" fmla="*/ 450056 w 1247775"/>
                  <a:gd name="connsiteY1176" fmla="*/ 1603534 h 1857375"/>
                  <a:gd name="connsiteX1177" fmla="*/ 451961 w 1247775"/>
                  <a:gd name="connsiteY1177" fmla="*/ 1606391 h 1857375"/>
                  <a:gd name="connsiteX1178" fmla="*/ 445294 w 1247775"/>
                  <a:gd name="connsiteY1178" fmla="*/ 1609249 h 1857375"/>
                  <a:gd name="connsiteX1179" fmla="*/ 452914 w 1247775"/>
                  <a:gd name="connsiteY1179" fmla="*/ 1518761 h 1857375"/>
                  <a:gd name="connsiteX1180" fmla="*/ 451961 w 1247775"/>
                  <a:gd name="connsiteY1180" fmla="*/ 1517809 h 1857375"/>
                  <a:gd name="connsiteX1181" fmla="*/ 452914 w 1247775"/>
                  <a:gd name="connsiteY1181" fmla="*/ 1516856 h 1857375"/>
                  <a:gd name="connsiteX1182" fmla="*/ 454819 w 1247775"/>
                  <a:gd name="connsiteY1182" fmla="*/ 1517809 h 1857375"/>
                  <a:gd name="connsiteX1183" fmla="*/ 452914 w 1247775"/>
                  <a:gd name="connsiteY1183" fmla="*/ 1518761 h 1857375"/>
                  <a:gd name="connsiteX1184" fmla="*/ 666274 w 1247775"/>
                  <a:gd name="connsiteY1184" fmla="*/ 511969 h 1857375"/>
                  <a:gd name="connsiteX1185" fmla="*/ 668179 w 1247775"/>
                  <a:gd name="connsiteY1185" fmla="*/ 509111 h 1857375"/>
                  <a:gd name="connsiteX1186" fmla="*/ 668179 w 1247775"/>
                  <a:gd name="connsiteY1186" fmla="*/ 511969 h 1857375"/>
                  <a:gd name="connsiteX1187" fmla="*/ 666274 w 1247775"/>
                  <a:gd name="connsiteY1187" fmla="*/ 511969 h 1857375"/>
                  <a:gd name="connsiteX1188" fmla="*/ 657701 w 1247775"/>
                  <a:gd name="connsiteY1188" fmla="*/ 574834 h 1857375"/>
                  <a:gd name="connsiteX1189" fmla="*/ 659606 w 1247775"/>
                  <a:gd name="connsiteY1189" fmla="*/ 572929 h 1857375"/>
                  <a:gd name="connsiteX1190" fmla="*/ 659606 w 1247775"/>
                  <a:gd name="connsiteY1190" fmla="*/ 575786 h 1857375"/>
                  <a:gd name="connsiteX1191" fmla="*/ 657701 w 1247775"/>
                  <a:gd name="connsiteY1191" fmla="*/ 574834 h 1857375"/>
                  <a:gd name="connsiteX1192" fmla="*/ 502444 w 1247775"/>
                  <a:gd name="connsiteY1192" fmla="*/ 1197769 h 1857375"/>
                  <a:gd name="connsiteX1193" fmla="*/ 507206 w 1247775"/>
                  <a:gd name="connsiteY1193" fmla="*/ 1198721 h 1857375"/>
                  <a:gd name="connsiteX1194" fmla="*/ 511969 w 1247775"/>
                  <a:gd name="connsiteY1194" fmla="*/ 1197769 h 1857375"/>
                  <a:gd name="connsiteX1195" fmla="*/ 529114 w 1247775"/>
                  <a:gd name="connsiteY1195" fmla="*/ 1227296 h 1857375"/>
                  <a:gd name="connsiteX1196" fmla="*/ 526256 w 1247775"/>
                  <a:gd name="connsiteY1196" fmla="*/ 1230154 h 1857375"/>
                  <a:gd name="connsiteX1197" fmla="*/ 524351 w 1247775"/>
                  <a:gd name="connsiteY1197" fmla="*/ 1230154 h 1857375"/>
                  <a:gd name="connsiteX1198" fmla="*/ 504349 w 1247775"/>
                  <a:gd name="connsiteY1198" fmla="*/ 1220629 h 1857375"/>
                  <a:gd name="connsiteX1199" fmla="*/ 503396 w 1247775"/>
                  <a:gd name="connsiteY1199" fmla="*/ 1220629 h 1857375"/>
                  <a:gd name="connsiteX1200" fmla="*/ 497681 w 1247775"/>
                  <a:gd name="connsiteY1200" fmla="*/ 1213961 h 1857375"/>
                  <a:gd name="connsiteX1201" fmla="*/ 504349 w 1247775"/>
                  <a:gd name="connsiteY1201" fmla="*/ 1203484 h 1857375"/>
                  <a:gd name="connsiteX1202" fmla="*/ 502444 w 1247775"/>
                  <a:gd name="connsiteY1202" fmla="*/ 1197769 h 1857375"/>
                  <a:gd name="connsiteX1203" fmla="*/ 574834 w 1247775"/>
                  <a:gd name="connsiteY1203" fmla="*/ 1231106 h 1857375"/>
                  <a:gd name="connsiteX1204" fmla="*/ 574834 w 1247775"/>
                  <a:gd name="connsiteY1204" fmla="*/ 1231106 h 1857375"/>
                  <a:gd name="connsiteX1205" fmla="*/ 579596 w 1247775"/>
                  <a:gd name="connsiteY1205" fmla="*/ 1226344 h 1857375"/>
                  <a:gd name="connsiteX1206" fmla="*/ 579596 w 1247775"/>
                  <a:gd name="connsiteY1206" fmla="*/ 1229201 h 1857375"/>
                  <a:gd name="connsiteX1207" fmla="*/ 574834 w 1247775"/>
                  <a:gd name="connsiteY1207" fmla="*/ 1231106 h 1857375"/>
                  <a:gd name="connsiteX1208" fmla="*/ 516731 w 1247775"/>
                  <a:gd name="connsiteY1208" fmla="*/ 1371124 h 1857375"/>
                  <a:gd name="connsiteX1209" fmla="*/ 518636 w 1247775"/>
                  <a:gd name="connsiteY1209" fmla="*/ 1371124 h 1857375"/>
                  <a:gd name="connsiteX1210" fmla="*/ 516731 w 1247775"/>
                  <a:gd name="connsiteY1210" fmla="*/ 1373029 h 1857375"/>
                  <a:gd name="connsiteX1211" fmla="*/ 516731 w 1247775"/>
                  <a:gd name="connsiteY1211" fmla="*/ 1371124 h 1857375"/>
                  <a:gd name="connsiteX1212" fmla="*/ 615791 w 1247775"/>
                  <a:gd name="connsiteY1212" fmla="*/ 838676 h 1857375"/>
                  <a:gd name="connsiteX1213" fmla="*/ 627221 w 1247775"/>
                  <a:gd name="connsiteY1213" fmla="*/ 845344 h 1857375"/>
                  <a:gd name="connsiteX1214" fmla="*/ 627221 w 1247775"/>
                  <a:gd name="connsiteY1214" fmla="*/ 847249 h 1857375"/>
                  <a:gd name="connsiteX1215" fmla="*/ 626269 w 1247775"/>
                  <a:gd name="connsiteY1215" fmla="*/ 849154 h 1857375"/>
                  <a:gd name="connsiteX1216" fmla="*/ 620554 w 1247775"/>
                  <a:gd name="connsiteY1216" fmla="*/ 848201 h 1857375"/>
                  <a:gd name="connsiteX1217" fmla="*/ 610076 w 1247775"/>
                  <a:gd name="connsiteY1217" fmla="*/ 849154 h 1857375"/>
                  <a:gd name="connsiteX1218" fmla="*/ 610076 w 1247775"/>
                  <a:gd name="connsiteY1218" fmla="*/ 847249 h 1857375"/>
                  <a:gd name="connsiteX1219" fmla="*/ 609124 w 1247775"/>
                  <a:gd name="connsiteY1219" fmla="*/ 842486 h 1857375"/>
                  <a:gd name="connsiteX1220" fmla="*/ 615791 w 1247775"/>
                  <a:gd name="connsiteY1220" fmla="*/ 838676 h 1857375"/>
                  <a:gd name="connsiteX1221" fmla="*/ 571024 w 1247775"/>
                  <a:gd name="connsiteY1221" fmla="*/ 938689 h 1857375"/>
                  <a:gd name="connsiteX1222" fmla="*/ 577691 w 1247775"/>
                  <a:gd name="connsiteY1222" fmla="*/ 943451 h 1857375"/>
                  <a:gd name="connsiteX1223" fmla="*/ 575786 w 1247775"/>
                  <a:gd name="connsiteY1223" fmla="*/ 946309 h 1857375"/>
                  <a:gd name="connsiteX1224" fmla="*/ 571024 w 1247775"/>
                  <a:gd name="connsiteY1224" fmla="*/ 938689 h 1857375"/>
                  <a:gd name="connsiteX1225" fmla="*/ 571024 w 1247775"/>
                  <a:gd name="connsiteY1225" fmla="*/ 938689 h 1857375"/>
                  <a:gd name="connsiteX1226" fmla="*/ 552926 w 1247775"/>
                  <a:gd name="connsiteY1226" fmla="*/ 718661 h 1857375"/>
                  <a:gd name="connsiteX1227" fmla="*/ 566261 w 1247775"/>
                  <a:gd name="connsiteY1227" fmla="*/ 710089 h 1857375"/>
                  <a:gd name="connsiteX1228" fmla="*/ 568166 w 1247775"/>
                  <a:gd name="connsiteY1228" fmla="*/ 711041 h 1857375"/>
                  <a:gd name="connsiteX1229" fmla="*/ 567214 w 1247775"/>
                  <a:gd name="connsiteY1229" fmla="*/ 719614 h 1857375"/>
                  <a:gd name="connsiteX1230" fmla="*/ 567214 w 1247775"/>
                  <a:gd name="connsiteY1230" fmla="*/ 723424 h 1857375"/>
                  <a:gd name="connsiteX1231" fmla="*/ 565309 w 1247775"/>
                  <a:gd name="connsiteY1231" fmla="*/ 724376 h 1857375"/>
                  <a:gd name="connsiteX1232" fmla="*/ 552926 w 1247775"/>
                  <a:gd name="connsiteY1232" fmla="*/ 720566 h 1857375"/>
                  <a:gd name="connsiteX1233" fmla="*/ 552926 w 1247775"/>
                  <a:gd name="connsiteY1233" fmla="*/ 718661 h 1857375"/>
                  <a:gd name="connsiteX1234" fmla="*/ 553879 w 1247775"/>
                  <a:gd name="connsiteY1234" fmla="*/ 816769 h 1857375"/>
                  <a:gd name="connsiteX1235" fmla="*/ 559594 w 1247775"/>
                  <a:gd name="connsiteY1235" fmla="*/ 804386 h 1857375"/>
                  <a:gd name="connsiteX1236" fmla="*/ 561499 w 1247775"/>
                  <a:gd name="connsiteY1236" fmla="*/ 804386 h 1857375"/>
                  <a:gd name="connsiteX1237" fmla="*/ 569119 w 1247775"/>
                  <a:gd name="connsiteY1237" fmla="*/ 808196 h 1857375"/>
                  <a:gd name="connsiteX1238" fmla="*/ 568166 w 1247775"/>
                  <a:gd name="connsiteY1238" fmla="*/ 813911 h 1857375"/>
                  <a:gd name="connsiteX1239" fmla="*/ 563404 w 1247775"/>
                  <a:gd name="connsiteY1239" fmla="*/ 822484 h 1857375"/>
                  <a:gd name="connsiteX1240" fmla="*/ 563404 w 1247775"/>
                  <a:gd name="connsiteY1240" fmla="*/ 824389 h 1857375"/>
                  <a:gd name="connsiteX1241" fmla="*/ 550069 w 1247775"/>
                  <a:gd name="connsiteY1241" fmla="*/ 828199 h 1857375"/>
                  <a:gd name="connsiteX1242" fmla="*/ 553879 w 1247775"/>
                  <a:gd name="connsiteY1242" fmla="*/ 816769 h 1857375"/>
                  <a:gd name="connsiteX1243" fmla="*/ 547211 w 1247775"/>
                  <a:gd name="connsiteY1243" fmla="*/ 968216 h 1857375"/>
                  <a:gd name="connsiteX1244" fmla="*/ 547211 w 1247775"/>
                  <a:gd name="connsiteY1244" fmla="*/ 970121 h 1857375"/>
                  <a:gd name="connsiteX1245" fmla="*/ 552926 w 1247775"/>
                  <a:gd name="connsiteY1245" fmla="*/ 975836 h 1857375"/>
                  <a:gd name="connsiteX1246" fmla="*/ 558641 w 1247775"/>
                  <a:gd name="connsiteY1246" fmla="*/ 972026 h 1857375"/>
                  <a:gd name="connsiteX1247" fmla="*/ 558641 w 1247775"/>
                  <a:gd name="connsiteY1247" fmla="*/ 972026 h 1857375"/>
                  <a:gd name="connsiteX1248" fmla="*/ 563404 w 1247775"/>
                  <a:gd name="connsiteY1248" fmla="*/ 971074 h 1857375"/>
                  <a:gd name="connsiteX1249" fmla="*/ 562451 w 1247775"/>
                  <a:gd name="connsiteY1249" fmla="*/ 973931 h 1857375"/>
                  <a:gd name="connsiteX1250" fmla="*/ 567214 w 1247775"/>
                  <a:gd name="connsiteY1250" fmla="*/ 980599 h 1857375"/>
                  <a:gd name="connsiteX1251" fmla="*/ 571024 w 1247775"/>
                  <a:gd name="connsiteY1251" fmla="*/ 991076 h 1857375"/>
                  <a:gd name="connsiteX1252" fmla="*/ 567214 w 1247775"/>
                  <a:gd name="connsiteY1252" fmla="*/ 992029 h 1857375"/>
                  <a:gd name="connsiteX1253" fmla="*/ 559594 w 1247775"/>
                  <a:gd name="connsiteY1253" fmla="*/ 989171 h 1857375"/>
                  <a:gd name="connsiteX1254" fmla="*/ 548164 w 1247775"/>
                  <a:gd name="connsiteY1254" fmla="*/ 996791 h 1857375"/>
                  <a:gd name="connsiteX1255" fmla="*/ 545306 w 1247775"/>
                  <a:gd name="connsiteY1255" fmla="*/ 1001554 h 1857375"/>
                  <a:gd name="connsiteX1256" fmla="*/ 536734 w 1247775"/>
                  <a:gd name="connsiteY1256" fmla="*/ 994886 h 1857375"/>
                  <a:gd name="connsiteX1257" fmla="*/ 537686 w 1247775"/>
                  <a:gd name="connsiteY1257" fmla="*/ 992029 h 1857375"/>
                  <a:gd name="connsiteX1258" fmla="*/ 531019 w 1247775"/>
                  <a:gd name="connsiteY1258" fmla="*/ 985361 h 1857375"/>
                  <a:gd name="connsiteX1259" fmla="*/ 524351 w 1247775"/>
                  <a:gd name="connsiteY1259" fmla="*/ 992029 h 1857375"/>
                  <a:gd name="connsiteX1260" fmla="*/ 524351 w 1247775"/>
                  <a:gd name="connsiteY1260" fmla="*/ 993934 h 1857375"/>
                  <a:gd name="connsiteX1261" fmla="*/ 511016 w 1247775"/>
                  <a:gd name="connsiteY1261" fmla="*/ 1004411 h 1857375"/>
                  <a:gd name="connsiteX1262" fmla="*/ 504349 w 1247775"/>
                  <a:gd name="connsiteY1262" fmla="*/ 1000601 h 1857375"/>
                  <a:gd name="connsiteX1263" fmla="*/ 503396 w 1247775"/>
                  <a:gd name="connsiteY1263" fmla="*/ 1000601 h 1857375"/>
                  <a:gd name="connsiteX1264" fmla="*/ 501491 w 1247775"/>
                  <a:gd name="connsiteY1264" fmla="*/ 995839 h 1857375"/>
                  <a:gd name="connsiteX1265" fmla="*/ 502444 w 1247775"/>
                  <a:gd name="connsiteY1265" fmla="*/ 995839 h 1857375"/>
                  <a:gd name="connsiteX1266" fmla="*/ 524351 w 1247775"/>
                  <a:gd name="connsiteY1266" fmla="*/ 973931 h 1857375"/>
                  <a:gd name="connsiteX1267" fmla="*/ 524351 w 1247775"/>
                  <a:gd name="connsiteY1267" fmla="*/ 972979 h 1857375"/>
                  <a:gd name="connsiteX1268" fmla="*/ 529114 w 1247775"/>
                  <a:gd name="connsiteY1268" fmla="*/ 973931 h 1857375"/>
                  <a:gd name="connsiteX1269" fmla="*/ 541496 w 1247775"/>
                  <a:gd name="connsiteY1269" fmla="*/ 961549 h 1857375"/>
                  <a:gd name="connsiteX1270" fmla="*/ 529114 w 1247775"/>
                  <a:gd name="connsiteY1270" fmla="*/ 949166 h 1857375"/>
                  <a:gd name="connsiteX1271" fmla="*/ 519589 w 1247775"/>
                  <a:gd name="connsiteY1271" fmla="*/ 954881 h 1857375"/>
                  <a:gd name="connsiteX1272" fmla="*/ 520541 w 1247775"/>
                  <a:gd name="connsiteY1272" fmla="*/ 951071 h 1857375"/>
                  <a:gd name="connsiteX1273" fmla="*/ 500539 w 1247775"/>
                  <a:gd name="connsiteY1273" fmla="*/ 931069 h 1857375"/>
                  <a:gd name="connsiteX1274" fmla="*/ 492919 w 1247775"/>
                  <a:gd name="connsiteY1274" fmla="*/ 932974 h 1857375"/>
                  <a:gd name="connsiteX1275" fmla="*/ 484346 w 1247775"/>
                  <a:gd name="connsiteY1275" fmla="*/ 925354 h 1857375"/>
                  <a:gd name="connsiteX1276" fmla="*/ 486251 w 1247775"/>
                  <a:gd name="connsiteY1276" fmla="*/ 917734 h 1857375"/>
                  <a:gd name="connsiteX1277" fmla="*/ 485299 w 1247775"/>
                  <a:gd name="connsiteY1277" fmla="*/ 912971 h 1857375"/>
                  <a:gd name="connsiteX1278" fmla="*/ 488156 w 1247775"/>
                  <a:gd name="connsiteY1278" fmla="*/ 906304 h 1857375"/>
                  <a:gd name="connsiteX1279" fmla="*/ 486251 w 1247775"/>
                  <a:gd name="connsiteY1279" fmla="*/ 901541 h 1857375"/>
                  <a:gd name="connsiteX1280" fmla="*/ 492919 w 1247775"/>
                  <a:gd name="connsiteY1280" fmla="*/ 893921 h 1857375"/>
                  <a:gd name="connsiteX1281" fmla="*/ 505301 w 1247775"/>
                  <a:gd name="connsiteY1281" fmla="*/ 907256 h 1857375"/>
                  <a:gd name="connsiteX1282" fmla="*/ 505301 w 1247775"/>
                  <a:gd name="connsiteY1282" fmla="*/ 907256 h 1857375"/>
                  <a:gd name="connsiteX1283" fmla="*/ 525304 w 1247775"/>
                  <a:gd name="connsiteY1283" fmla="*/ 941546 h 1857375"/>
                  <a:gd name="connsiteX1284" fmla="*/ 537686 w 1247775"/>
                  <a:gd name="connsiteY1284" fmla="*/ 947261 h 1857375"/>
                  <a:gd name="connsiteX1285" fmla="*/ 538639 w 1247775"/>
                  <a:gd name="connsiteY1285" fmla="*/ 947261 h 1857375"/>
                  <a:gd name="connsiteX1286" fmla="*/ 539591 w 1247775"/>
                  <a:gd name="connsiteY1286" fmla="*/ 948214 h 1857375"/>
                  <a:gd name="connsiteX1287" fmla="*/ 539591 w 1247775"/>
                  <a:gd name="connsiteY1287" fmla="*/ 952024 h 1857375"/>
                  <a:gd name="connsiteX1288" fmla="*/ 547211 w 1247775"/>
                  <a:gd name="connsiteY1288" fmla="*/ 968216 h 1857375"/>
                  <a:gd name="connsiteX1289" fmla="*/ 549116 w 1247775"/>
                  <a:gd name="connsiteY1289" fmla="*/ 1032986 h 1857375"/>
                  <a:gd name="connsiteX1290" fmla="*/ 536734 w 1247775"/>
                  <a:gd name="connsiteY1290" fmla="*/ 1048226 h 1857375"/>
                  <a:gd name="connsiteX1291" fmla="*/ 532924 w 1247775"/>
                  <a:gd name="connsiteY1291" fmla="*/ 1048226 h 1857375"/>
                  <a:gd name="connsiteX1292" fmla="*/ 531019 w 1247775"/>
                  <a:gd name="connsiteY1292" fmla="*/ 1048226 h 1857375"/>
                  <a:gd name="connsiteX1293" fmla="*/ 531019 w 1247775"/>
                  <a:gd name="connsiteY1293" fmla="*/ 1047274 h 1857375"/>
                  <a:gd name="connsiteX1294" fmla="*/ 535781 w 1247775"/>
                  <a:gd name="connsiteY1294" fmla="*/ 1036796 h 1857375"/>
                  <a:gd name="connsiteX1295" fmla="*/ 534829 w 1247775"/>
                  <a:gd name="connsiteY1295" fmla="*/ 1032986 h 1857375"/>
                  <a:gd name="connsiteX1296" fmla="*/ 547211 w 1247775"/>
                  <a:gd name="connsiteY1296" fmla="*/ 1018699 h 1857375"/>
                  <a:gd name="connsiteX1297" fmla="*/ 548164 w 1247775"/>
                  <a:gd name="connsiteY1297" fmla="*/ 1019651 h 1857375"/>
                  <a:gd name="connsiteX1298" fmla="*/ 547211 w 1247775"/>
                  <a:gd name="connsiteY1298" fmla="*/ 1026319 h 1857375"/>
                  <a:gd name="connsiteX1299" fmla="*/ 549116 w 1247775"/>
                  <a:gd name="connsiteY1299" fmla="*/ 1032986 h 1857375"/>
                  <a:gd name="connsiteX1300" fmla="*/ 506254 w 1247775"/>
                  <a:gd name="connsiteY1300" fmla="*/ 814864 h 1857375"/>
                  <a:gd name="connsiteX1301" fmla="*/ 497681 w 1247775"/>
                  <a:gd name="connsiteY1301" fmla="*/ 812959 h 1857375"/>
                  <a:gd name="connsiteX1302" fmla="*/ 497681 w 1247775"/>
                  <a:gd name="connsiteY1302" fmla="*/ 812959 h 1857375"/>
                  <a:gd name="connsiteX1303" fmla="*/ 507206 w 1247775"/>
                  <a:gd name="connsiteY1303" fmla="*/ 806291 h 1857375"/>
                  <a:gd name="connsiteX1304" fmla="*/ 509111 w 1247775"/>
                  <a:gd name="connsiteY1304" fmla="*/ 805339 h 1857375"/>
                  <a:gd name="connsiteX1305" fmla="*/ 509111 w 1247775"/>
                  <a:gd name="connsiteY1305" fmla="*/ 806291 h 1857375"/>
                  <a:gd name="connsiteX1306" fmla="*/ 506254 w 1247775"/>
                  <a:gd name="connsiteY1306" fmla="*/ 812959 h 1857375"/>
                  <a:gd name="connsiteX1307" fmla="*/ 506254 w 1247775"/>
                  <a:gd name="connsiteY1307" fmla="*/ 814864 h 1857375"/>
                  <a:gd name="connsiteX1308" fmla="*/ 521494 w 1247775"/>
                  <a:gd name="connsiteY1308" fmla="*/ 822484 h 1857375"/>
                  <a:gd name="connsiteX1309" fmla="*/ 536734 w 1247775"/>
                  <a:gd name="connsiteY1309" fmla="*/ 832961 h 1857375"/>
                  <a:gd name="connsiteX1310" fmla="*/ 543401 w 1247775"/>
                  <a:gd name="connsiteY1310" fmla="*/ 832009 h 1857375"/>
                  <a:gd name="connsiteX1311" fmla="*/ 536734 w 1247775"/>
                  <a:gd name="connsiteY1311" fmla="*/ 842486 h 1857375"/>
                  <a:gd name="connsiteX1312" fmla="*/ 533876 w 1247775"/>
                  <a:gd name="connsiteY1312" fmla="*/ 842486 h 1857375"/>
                  <a:gd name="connsiteX1313" fmla="*/ 517684 w 1247775"/>
                  <a:gd name="connsiteY1313" fmla="*/ 854869 h 1857375"/>
                  <a:gd name="connsiteX1314" fmla="*/ 517684 w 1247775"/>
                  <a:gd name="connsiteY1314" fmla="*/ 854869 h 1857375"/>
                  <a:gd name="connsiteX1315" fmla="*/ 515779 w 1247775"/>
                  <a:gd name="connsiteY1315" fmla="*/ 854869 h 1857375"/>
                  <a:gd name="connsiteX1316" fmla="*/ 522446 w 1247775"/>
                  <a:gd name="connsiteY1316" fmla="*/ 838676 h 1857375"/>
                  <a:gd name="connsiteX1317" fmla="*/ 514826 w 1247775"/>
                  <a:gd name="connsiteY1317" fmla="*/ 820579 h 1857375"/>
                  <a:gd name="connsiteX1318" fmla="*/ 516731 w 1247775"/>
                  <a:gd name="connsiteY1318" fmla="*/ 819626 h 1857375"/>
                  <a:gd name="connsiteX1319" fmla="*/ 521494 w 1247775"/>
                  <a:gd name="connsiteY1319" fmla="*/ 822484 h 1857375"/>
                  <a:gd name="connsiteX1320" fmla="*/ 487204 w 1247775"/>
                  <a:gd name="connsiteY1320" fmla="*/ 723424 h 1857375"/>
                  <a:gd name="connsiteX1321" fmla="*/ 490061 w 1247775"/>
                  <a:gd name="connsiteY1321" fmla="*/ 728186 h 1857375"/>
                  <a:gd name="connsiteX1322" fmla="*/ 486251 w 1247775"/>
                  <a:gd name="connsiteY1322" fmla="*/ 731996 h 1857375"/>
                  <a:gd name="connsiteX1323" fmla="*/ 487204 w 1247775"/>
                  <a:gd name="connsiteY1323" fmla="*/ 723424 h 1857375"/>
                  <a:gd name="connsiteX1324" fmla="*/ 487204 w 1247775"/>
                  <a:gd name="connsiteY1324" fmla="*/ 723424 h 1857375"/>
                  <a:gd name="connsiteX1325" fmla="*/ 362426 w 1247775"/>
                  <a:gd name="connsiteY1325" fmla="*/ 708184 h 1857375"/>
                  <a:gd name="connsiteX1326" fmla="*/ 380524 w 1247775"/>
                  <a:gd name="connsiteY1326" fmla="*/ 695801 h 1857375"/>
                  <a:gd name="connsiteX1327" fmla="*/ 383381 w 1247775"/>
                  <a:gd name="connsiteY1327" fmla="*/ 694849 h 1857375"/>
                  <a:gd name="connsiteX1328" fmla="*/ 392906 w 1247775"/>
                  <a:gd name="connsiteY1328" fmla="*/ 705326 h 1857375"/>
                  <a:gd name="connsiteX1329" fmla="*/ 371951 w 1247775"/>
                  <a:gd name="connsiteY1329" fmla="*/ 726281 h 1857375"/>
                  <a:gd name="connsiteX1330" fmla="*/ 360521 w 1247775"/>
                  <a:gd name="connsiteY1330" fmla="*/ 708184 h 1857375"/>
                  <a:gd name="connsiteX1331" fmla="*/ 362426 w 1247775"/>
                  <a:gd name="connsiteY1331" fmla="*/ 708184 h 1857375"/>
                  <a:gd name="connsiteX1332" fmla="*/ 453866 w 1247775"/>
                  <a:gd name="connsiteY1332" fmla="*/ 781526 h 1857375"/>
                  <a:gd name="connsiteX1333" fmla="*/ 443389 w 1247775"/>
                  <a:gd name="connsiteY1333" fmla="*/ 791051 h 1857375"/>
                  <a:gd name="connsiteX1334" fmla="*/ 450056 w 1247775"/>
                  <a:gd name="connsiteY1334" fmla="*/ 800576 h 1857375"/>
                  <a:gd name="connsiteX1335" fmla="*/ 438626 w 1247775"/>
                  <a:gd name="connsiteY1335" fmla="*/ 809149 h 1857375"/>
                  <a:gd name="connsiteX1336" fmla="*/ 419576 w 1247775"/>
                  <a:gd name="connsiteY1336" fmla="*/ 830104 h 1857375"/>
                  <a:gd name="connsiteX1337" fmla="*/ 425291 w 1247775"/>
                  <a:gd name="connsiteY1337" fmla="*/ 844391 h 1857375"/>
                  <a:gd name="connsiteX1338" fmla="*/ 423386 w 1247775"/>
                  <a:gd name="connsiteY1338" fmla="*/ 846296 h 1857375"/>
                  <a:gd name="connsiteX1339" fmla="*/ 404336 w 1247775"/>
                  <a:gd name="connsiteY1339" fmla="*/ 832009 h 1857375"/>
                  <a:gd name="connsiteX1340" fmla="*/ 394811 w 1247775"/>
                  <a:gd name="connsiteY1340" fmla="*/ 828199 h 1857375"/>
                  <a:gd name="connsiteX1341" fmla="*/ 386239 w 1247775"/>
                  <a:gd name="connsiteY1341" fmla="*/ 831056 h 1857375"/>
                  <a:gd name="connsiteX1342" fmla="*/ 368141 w 1247775"/>
                  <a:gd name="connsiteY1342" fmla="*/ 842486 h 1857375"/>
                  <a:gd name="connsiteX1343" fmla="*/ 363379 w 1247775"/>
                  <a:gd name="connsiteY1343" fmla="*/ 837724 h 1857375"/>
                  <a:gd name="connsiteX1344" fmla="*/ 357664 w 1247775"/>
                  <a:gd name="connsiteY1344" fmla="*/ 826294 h 1857375"/>
                  <a:gd name="connsiteX1345" fmla="*/ 370046 w 1247775"/>
                  <a:gd name="connsiteY1345" fmla="*/ 807244 h 1857375"/>
                  <a:gd name="connsiteX1346" fmla="*/ 372904 w 1247775"/>
                  <a:gd name="connsiteY1346" fmla="*/ 807244 h 1857375"/>
                  <a:gd name="connsiteX1347" fmla="*/ 388144 w 1247775"/>
                  <a:gd name="connsiteY1347" fmla="*/ 803434 h 1857375"/>
                  <a:gd name="connsiteX1348" fmla="*/ 385286 w 1247775"/>
                  <a:gd name="connsiteY1348" fmla="*/ 811054 h 1857375"/>
                  <a:gd name="connsiteX1349" fmla="*/ 397669 w 1247775"/>
                  <a:gd name="connsiteY1349" fmla="*/ 823436 h 1857375"/>
                  <a:gd name="connsiteX1350" fmla="*/ 410051 w 1247775"/>
                  <a:gd name="connsiteY1350" fmla="*/ 811054 h 1857375"/>
                  <a:gd name="connsiteX1351" fmla="*/ 397669 w 1247775"/>
                  <a:gd name="connsiteY1351" fmla="*/ 798671 h 1857375"/>
                  <a:gd name="connsiteX1352" fmla="*/ 394811 w 1247775"/>
                  <a:gd name="connsiteY1352" fmla="*/ 799624 h 1857375"/>
                  <a:gd name="connsiteX1353" fmla="*/ 398621 w 1247775"/>
                  <a:gd name="connsiteY1353" fmla="*/ 795814 h 1857375"/>
                  <a:gd name="connsiteX1354" fmla="*/ 416719 w 1247775"/>
                  <a:gd name="connsiteY1354" fmla="*/ 787241 h 1857375"/>
                  <a:gd name="connsiteX1355" fmla="*/ 424339 w 1247775"/>
                  <a:gd name="connsiteY1355" fmla="*/ 788194 h 1857375"/>
                  <a:gd name="connsiteX1356" fmla="*/ 456724 w 1247775"/>
                  <a:gd name="connsiteY1356" fmla="*/ 759619 h 1857375"/>
                  <a:gd name="connsiteX1357" fmla="*/ 460534 w 1247775"/>
                  <a:gd name="connsiteY1357" fmla="*/ 759619 h 1857375"/>
                  <a:gd name="connsiteX1358" fmla="*/ 482441 w 1247775"/>
                  <a:gd name="connsiteY1358" fmla="*/ 743426 h 1857375"/>
                  <a:gd name="connsiteX1359" fmla="*/ 498634 w 1247775"/>
                  <a:gd name="connsiteY1359" fmla="*/ 757714 h 1857375"/>
                  <a:gd name="connsiteX1360" fmla="*/ 514826 w 1247775"/>
                  <a:gd name="connsiteY1360" fmla="*/ 742474 h 1857375"/>
                  <a:gd name="connsiteX1361" fmla="*/ 515779 w 1247775"/>
                  <a:gd name="connsiteY1361" fmla="*/ 742474 h 1857375"/>
                  <a:gd name="connsiteX1362" fmla="*/ 513874 w 1247775"/>
                  <a:gd name="connsiteY1362" fmla="*/ 751999 h 1857375"/>
                  <a:gd name="connsiteX1363" fmla="*/ 513874 w 1247775"/>
                  <a:gd name="connsiteY1363" fmla="*/ 755809 h 1857375"/>
                  <a:gd name="connsiteX1364" fmla="*/ 509111 w 1247775"/>
                  <a:gd name="connsiteY1364" fmla="*/ 768191 h 1857375"/>
                  <a:gd name="connsiteX1365" fmla="*/ 514826 w 1247775"/>
                  <a:gd name="connsiteY1365" fmla="*/ 781526 h 1857375"/>
                  <a:gd name="connsiteX1366" fmla="*/ 510064 w 1247775"/>
                  <a:gd name="connsiteY1366" fmla="*/ 788194 h 1857375"/>
                  <a:gd name="connsiteX1367" fmla="*/ 501491 w 1247775"/>
                  <a:gd name="connsiteY1367" fmla="*/ 783431 h 1857375"/>
                  <a:gd name="connsiteX1368" fmla="*/ 491966 w 1247775"/>
                  <a:gd name="connsiteY1368" fmla="*/ 780574 h 1857375"/>
                  <a:gd name="connsiteX1369" fmla="*/ 490061 w 1247775"/>
                  <a:gd name="connsiteY1369" fmla="*/ 780574 h 1857375"/>
                  <a:gd name="connsiteX1370" fmla="*/ 490061 w 1247775"/>
                  <a:gd name="connsiteY1370" fmla="*/ 779621 h 1857375"/>
                  <a:gd name="connsiteX1371" fmla="*/ 477679 w 1247775"/>
                  <a:gd name="connsiteY1371" fmla="*/ 767239 h 1857375"/>
                  <a:gd name="connsiteX1372" fmla="*/ 465296 w 1247775"/>
                  <a:gd name="connsiteY1372" fmla="*/ 779621 h 1857375"/>
                  <a:gd name="connsiteX1373" fmla="*/ 471011 w 1247775"/>
                  <a:gd name="connsiteY1373" fmla="*/ 790099 h 1857375"/>
                  <a:gd name="connsiteX1374" fmla="*/ 458629 w 1247775"/>
                  <a:gd name="connsiteY1374" fmla="*/ 799624 h 1857375"/>
                  <a:gd name="connsiteX1375" fmla="*/ 457676 w 1247775"/>
                  <a:gd name="connsiteY1375" fmla="*/ 799624 h 1857375"/>
                  <a:gd name="connsiteX1376" fmla="*/ 462439 w 1247775"/>
                  <a:gd name="connsiteY1376" fmla="*/ 791051 h 1857375"/>
                  <a:gd name="connsiteX1377" fmla="*/ 453866 w 1247775"/>
                  <a:gd name="connsiteY1377" fmla="*/ 781526 h 1857375"/>
                  <a:gd name="connsiteX1378" fmla="*/ 481489 w 1247775"/>
                  <a:gd name="connsiteY1378" fmla="*/ 946309 h 1857375"/>
                  <a:gd name="connsiteX1379" fmla="*/ 480536 w 1247775"/>
                  <a:gd name="connsiteY1379" fmla="*/ 951071 h 1857375"/>
                  <a:gd name="connsiteX1380" fmla="*/ 470059 w 1247775"/>
                  <a:gd name="connsiteY1380" fmla="*/ 936784 h 1857375"/>
                  <a:gd name="connsiteX1381" fmla="*/ 473869 w 1247775"/>
                  <a:gd name="connsiteY1381" fmla="*/ 935831 h 1857375"/>
                  <a:gd name="connsiteX1382" fmla="*/ 473869 w 1247775"/>
                  <a:gd name="connsiteY1382" fmla="*/ 935831 h 1857375"/>
                  <a:gd name="connsiteX1383" fmla="*/ 481489 w 1247775"/>
                  <a:gd name="connsiteY1383" fmla="*/ 946309 h 1857375"/>
                  <a:gd name="connsiteX1384" fmla="*/ 345281 w 1247775"/>
                  <a:gd name="connsiteY1384" fmla="*/ 1095851 h 1857375"/>
                  <a:gd name="connsiteX1385" fmla="*/ 345281 w 1247775"/>
                  <a:gd name="connsiteY1385" fmla="*/ 1095851 h 1857375"/>
                  <a:gd name="connsiteX1386" fmla="*/ 345281 w 1247775"/>
                  <a:gd name="connsiteY1386" fmla="*/ 1095851 h 1857375"/>
                  <a:gd name="connsiteX1387" fmla="*/ 345281 w 1247775"/>
                  <a:gd name="connsiteY1387" fmla="*/ 1095851 h 1857375"/>
                  <a:gd name="connsiteX1388" fmla="*/ 423386 w 1247775"/>
                  <a:gd name="connsiteY1388" fmla="*/ 1187291 h 1857375"/>
                  <a:gd name="connsiteX1389" fmla="*/ 421481 w 1247775"/>
                  <a:gd name="connsiteY1389" fmla="*/ 1188244 h 1857375"/>
                  <a:gd name="connsiteX1390" fmla="*/ 423386 w 1247775"/>
                  <a:gd name="connsiteY1390" fmla="*/ 1181576 h 1857375"/>
                  <a:gd name="connsiteX1391" fmla="*/ 426244 w 1247775"/>
                  <a:gd name="connsiteY1391" fmla="*/ 1182529 h 1857375"/>
                  <a:gd name="connsiteX1392" fmla="*/ 430054 w 1247775"/>
                  <a:gd name="connsiteY1392" fmla="*/ 1185386 h 1857375"/>
                  <a:gd name="connsiteX1393" fmla="*/ 423386 w 1247775"/>
                  <a:gd name="connsiteY1393" fmla="*/ 1187291 h 1857375"/>
                  <a:gd name="connsiteX1394" fmla="*/ 432911 w 1247775"/>
                  <a:gd name="connsiteY1394" fmla="*/ 1183481 h 1857375"/>
                  <a:gd name="connsiteX1395" fmla="*/ 432911 w 1247775"/>
                  <a:gd name="connsiteY1395" fmla="*/ 1183481 h 1857375"/>
                  <a:gd name="connsiteX1396" fmla="*/ 432911 w 1247775"/>
                  <a:gd name="connsiteY1396" fmla="*/ 1183481 h 1857375"/>
                  <a:gd name="connsiteX1397" fmla="*/ 432911 w 1247775"/>
                  <a:gd name="connsiteY1397" fmla="*/ 1183481 h 1857375"/>
                  <a:gd name="connsiteX1398" fmla="*/ 455771 w 1247775"/>
                  <a:gd name="connsiteY1398" fmla="*/ 1106329 h 1857375"/>
                  <a:gd name="connsiteX1399" fmla="*/ 443389 w 1247775"/>
                  <a:gd name="connsiteY1399" fmla="*/ 1117759 h 1857375"/>
                  <a:gd name="connsiteX1400" fmla="*/ 433864 w 1247775"/>
                  <a:gd name="connsiteY1400" fmla="*/ 1115854 h 1857375"/>
                  <a:gd name="connsiteX1401" fmla="*/ 400526 w 1247775"/>
                  <a:gd name="connsiteY1401" fmla="*/ 1149191 h 1857375"/>
                  <a:gd name="connsiteX1402" fmla="*/ 403384 w 1247775"/>
                  <a:gd name="connsiteY1402" fmla="*/ 1162526 h 1857375"/>
                  <a:gd name="connsiteX1403" fmla="*/ 387191 w 1247775"/>
                  <a:gd name="connsiteY1403" fmla="*/ 1179671 h 1857375"/>
                  <a:gd name="connsiteX1404" fmla="*/ 394811 w 1247775"/>
                  <a:gd name="connsiteY1404" fmla="*/ 1193959 h 1857375"/>
                  <a:gd name="connsiteX1405" fmla="*/ 389096 w 1247775"/>
                  <a:gd name="connsiteY1405" fmla="*/ 1206341 h 1857375"/>
                  <a:gd name="connsiteX1406" fmla="*/ 399574 w 1247775"/>
                  <a:gd name="connsiteY1406" fmla="*/ 1221581 h 1857375"/>
                  <a:gd name="connsiteX1407" fmla="*/ 409099 w 1247775"/>
                  <a:gd name="connsiteY1407" fmla="*/ 1231106 h 1857375"/>
                  <a:gd name="connsiteX1408" fmla="*/ 392906 w 1247775"/>
                  <a:gd name="connsiteY1408" fmla="*/ 1250156 h 1857375"/>
                  <a:gd name="connsiteX1409" fmla="*/ 390049 w 1247775"/>
                  <a:gd name="connsiteY1409" fmla="*/ 1251109 h 1857375"/>
                  <a:gd name="connsiteX1410" fmla="*/ 388144 w 1247775"/>
                  <a:gd name="connsiteY1410" fmla="*/ 1245394 h 1857375"/>
                  <a:gd name="connsiteX1411" fmla="*/ 390049 w 1247775"/>
                  <a:gd name="connsiteY1411" fmla="*/ 1241584 h 1857375"/>
                  <a:gd name="connsiteX1412" fmla="*/ 396716 w 1247775"/>
                  <a:gd name="connsiteY1412" fmla="*/ 1230154 h 1857375"/>
                  <a:gd name="connsiteX1413" fmla="*/ 388144 w 1247775"/>
                  <a:gd name="connsiteY1413" fmla="*/ 1217771 h 1857375"/>
                  <a:gd name="connsiteX1414" fmla="*/ 378619 w 1247775"/>
                  <a:gd name="connsiteY1414" fmla="*/ 1207294 h 1857375"/>
                  <a:gd name="connsiteX1415" fmla="*/ 362426 w 1247775"/>
                  <a:gd name="connsiteY1415" fmla="*/ 1199674 h 1857375"/>
                  <a:gd name="connsiteX1416" fmla="*/ 343376 w 1247775"/>
                  <a:gd name="connsiteY1416" fmla="*/ 1212056 h 1857375"/>
                  <a:gd name="connsiteX1417" fmla="*/ 339566 w 1247775"/>
                  <a:gd name="connsiteY1417" fmla="*/ 1216819 h 1857375"/>
                  <a:gd name="connsiteX1418" fmla="*/ 316706 w 1247775"/>
                  <a:gd name="connsiteY1418" fmla="*/ 1233964 h 1857375"/>
                  <a:gd name="connsiteX1419" fmla="*/ 315754 w 1247775"/>
                  <a:gd name="connsiteY1419" fmla="*/ 1231106 h 1857375"/>
                  <a:gd name="connsiteX1420" fmla="*/ 315754 w 1247775"/>
                  <a:gd name="connsiteY1420" fmla="*/ 1229201 h 1857375"/>
                  <a:gd name="connsiteX1421" fmla="*/ 310991 w 1247775"/>
                  <a:gd name="connsiteY1421" fmla="*/ 1213961 h 1857375"/>
                  <a:gd name="connsiteX1422" fmla="*/ 331946 w 1247775"/>
                  <a:gd name="connsiteY1422" fmla="*/ 1186339 h 1857375"/>
                  <a:gd name="connsiteX1423" fmla="*/ 316706 w 1247775"/>
                  <a:gd name="connsiteY1423" fmla="*/ 1161574 h 1857375"/>
                  <a:gd name="connsiteX1424" fmla="*/ 316706 w 1247775"/>
                  <a:gd name="connsiteY1424" fmla="*/ 1160621 h 1857375"/>
                  <a:gd name="connsiteX1425" fmla="*/ 320516 w 1247775"/>
                  <a:gd name="connsiteY1425" fmla="*/ 1156811 h 1857375"/>
                  <a:gd name="connsiteX1426" fmla="*/ 323374 w 1247775"/>
                  <a:gd name="connsiteY1426" fmla="*/ 1157764 h 1857375"/>
                  <a:gd name="connsiteX1427" fmla="*/ 322421 w 1247775"/>
                  <a:gd name="connsiteY1427" fmla="*/ 1160621 h 1857375"/>
                  <a:gd name="connsiteX1428" fmla="*/ 328136 w 1247775"/>
                  <a:gd name="connsiteY1428" fmla="*/ 1166336 h 1857375"/>
                  <a:gd name="connsiteX1429" fmla="*/ 330041 w 1247775"/>
                  <a:gd name="connsiteY1429" fmla="*/ 1166336 h 1857375"/>
                  <a:gd name="connsiteX1430" fmla="*/ 335756 w 1247775"/>
                  <a:gd name="connsiteY1430" fmla="*/ 1168241 h 1857375"/>
                  <a:gd name="connsiteX1431" fmla="*/ 346234 w 1247775"/>
                  <a:gd name="connsiteY1431" fmla="*/ 1157764 h 1857375"/>
                  <a:gd name="connsiteX1432" fmla="*/ 345281 w 1247775"/>
                  <a:gd name="connsiteY1432" fmla="*/ 1153954 h 1857375"/>
                  <a:gd name="connsiteX1433" fmla="*/ 353854 w 1247775"/>
                  <a:gd name="connsiteY1433" fmla="*/ 1146334 h 1857375"/>
                  <a:gd name="connsiteX1434" fmla="*/ 366236 w 1247775"/>
                  <a:gd name="connsiteY1434" fmla="*/ 1151096 h 1857375"/>
                  <a:gd name="connsiteX1435" fmla="*/ 382429 w 1247775"/>
                  <a:gd name="connsiteY1435" fmla="*/ 1140619 h 1857375"/>
                  <a:gd name="connsiteX1436" fmla="*/ 386239 w 1247775"/>
                  <a:gd name="connsiteY1436" fmla="*/ 1142524 h 1857375"/>
                  <a:gd name="connsiteX1437" fmla="*/ 391001 w 1247775"/>
                  <a:gd name="connsiteY1437" fmla="*/ 1137761 h 1857375"/>
                  <a:gd name="connsiteX1438" fmla="*/ 386239 w 1247775"/>
                  <a:gd name="connsiteY1438" fmla="*/ 1132999 h 1857375"/>
                  <a:gd name="connsiteX1439" fmla="*/ 384334 w 1247775"/>
                  <a:gd name="connsiteY1439" fmla="*/ 1133951 h 1857375"/>
                  <a:gd name="connsiteX1440" fmla="*/ 384334 w 1247775"/>
                  <a:gd name="connsiteY1440" fmla="*/ 1133951 h 1857375"/>
                  <a:gd name="connsiteX1441" fmla="*/ 383381 w 1247775"/>
                  <a:gd name="connsiteY1441" fmla="*/ 1129189 h 1857375"/>
                  <a:gd name="connsiteX1442" fmla="*/ 385286 w 1247775"/>
                  <a:gd name="connsiteY1442" fmla="*/ 1122521 h 1857375"/>
                  <a:gd name="connsiteX1443" fmla="*/ 378619 w 1247775"/>
                  <a:gd name="connsiteY1443" fmla="*/ 1109186 h 1857375"/>
                  <a:gd name="connsiteX1444" fmla="*/ 388144 w 1247775"/>
                  <a:gd name="connsiteY1444" fmla="*/ 1101566 h 1857375"/>
                  <a:gd name="connsiteX1445" fmla="*/ 390049 w 1247775"/>
                  <a:gd name="connsiteY1445" fmla="*/ 1100614 h 1857375"/>
                  <a:gd name="connsiteX1446" fmla="*/ 411004 w 1247775"/>
                  <a:gd name="connsiteY1446" fmla="*/ 1113949 h 1857375"/>
                  <a:gd name="connsiteX1447" fmla="*/ 434816 w 1247775"/>
                  <a:gd name="connsiteY1447" fmla="*/ 1090136 h 1857375"/>
                  <a:gd name="connsiteX1448" fmla="*/ 433864 w 1247775"/>
                  <a:gd name="connsiteY1448" fmla="*/ 1083469 h 1857375"/>
                  <a:gd name="connsiteX1449" fmla="*/ 443389 w 1247775"/>
                  <a:gd name="connsiteY1449" fmla="*/ 1086326 h 1857375"/>
                  <a:gd name="connsiteX1450" fmla="*/ 442436 w 1247775"/>
                  <a:gd name="connsiteY1450" fmla="*/ 1090136 h 1857375"/>
                  <a:gd name="connsiteX1451" fmla="*/ 450056 w 1247775"/>
                  <a:gd name="connsiteY1451" fmla="*/ 1097756 h 1857375"/>
                  <a:gd name="connsiteX1452" fmla="*/ 457676 w 1247775"/>
                  <a:gd name="connsiteY1452" fmla="*/ 1090136 h 1857375"/>
                  <a:gd name="connsiteX1453" fmla="*/ 454819 w 1247775"/>
                  <a:gd name="connsiteY1453" fmla="*/ 1084421 h 1857375"/>
                  <a:gd name="connsiteX1454" fmla="*/ 466249 w 1247775"/>
                  <a:gd name="connsiteY1454" fmla="*/ 1073944 h 1857375"/>
                  <a:gd name="connsiteX1455" fmla="*/ 473869 w 1247775"/>
                  <a:gd name="connsiteY1455" fmla="*/ 1076801 h 1857375"/>
                  <a:gd name="connsiteX1456" fmla="*/ 479584 w 1247775"/>
                  <a:gd name="connsiteY1456" fmla="*/ 1074896 h 1857375"/>
                  <a:gd name="connsiteX1457" fmla="*/ 480536 w 1247775"/>
                  <a:gd name="connsiteY1457" fmla="*/ 1075849 h 1857375"/>
                  <a:gd name="connsiteX1458" fmla="*/ 491014 w 1247775"/>
                  <a:gd name="connsiteY1458" fmla="*/ 1085374 h 1857375"/>
                  <a:gd name="connsiteX1459" fmla="*/ 500539 w 1247775"/>
                  <a:gd name="connsiteY1459" fmla="*/ 1078706 h 1857375"/>
                  <a:gd name="connsiteX1460" fmla="*/ 505301 w 1247775"/>
                  <a:gd name="connsiteY1460" fmla="*/ 1077754 h 1857375"/>
                  <a:gd name="connsiteX1461" fmla="*/ 515779 w 1247775"/>
                  <a:gd name="connsiteY1461" fmla="*/ 1084421 h 1857375"/>
                  <a:gd name="connsiteX1462" fmla="*/ 518636 w 1247775"/>
                  <a:gd name="connsiteY1462" fmla="*/ 1083469 h 1857375"/>
                  <a:gd name="connsiteX1463" fmla="*/ 521494 w 1247775"/>
                  <a:gd name="connsiteY1463" fmla="*/ 1087279 h 1857375"/>
                  <a:gd name="connsiteX1464" fmla="*/ 521494 w 1247775"/>
                  <a:gd name="connsiteY1464" fmla="*/ 1090136 h 1857375"/>
                  <a:gd name="connsiteX1465" fmla="*/ 538639 w 1247775"/>
                  <a:gd name="connsiteY1465" fmla="*/ 1107281 h 1857375"/>
                  <a:gd name="connsiteX1466" fmla="*/ 549116 w 1247775"/>
                  <a:gd name="connsiteY1466" fmla="*/ 1103471 h 1857375"/>
                  <a:gd name="connsiteX1467" fmla="*/ 553879 w 1247775"/>
                  <a:gd name="connsiteY1467" fmla="*/ 1106329 h 1857375"/>
                  <a:gd name="connsiteX1468" fmla="*/ 563404 w 1247775"/>
                  <a:gd name="connsiteY1468" fmla="*/ 1113949 h 1857375"/>
                  <a:gd name="connsiteX1469" fmla="*/ 559594 w 1247775"/>
                  <a:gd name="connsiteY1469" fmla="*/ 1118711 h 1857375"/>
                  <a:gd name="connsiteX1470" fmla="*/ 557689 w 1247775"/>
                  <a:gd name="connsiteY1470" fmla="*/ 1118711 h 1857375"/>
                  <a:gd name="connsiteX1471" fmla="*/ 547211 w 1247775"/>
                  <a:gd name="connsiteY1471" fmla="*/ 1120616 h 1857375"/>
                  <a:gd name="connsiteX1472" fmla="*/ 542449 w 1247775"/>
                  <a:gd name="connsiteY1472" fmla="*/ 1118711 h 1857375"/>
                  <a:gd name="connsiteX1473" fmla="*/ 538639 w 1247775"/>
                  <a:gd name="connsiteY1473" fmla="*/ 1119664 h 1857375"/>
                  <a:gd name="connsiteX1474" fmla="*/ 518636 w 1247775"/>
                  <a:gd name="connsiteY1474" fmla="*/ 1104424 h 1857375"/>
                  <a:gd name="connsiteX1475" fmla="*/ 486251 w 1247775"/>
                  <a:gd name="connsiteY1475" fmla="*/ 1087279 h 1857375"/>
                  <a:gd name="connsiteX1476" fmla="*/ 455771 w 1247775"/>
                  <a:gd name="connsiteY1476" fmla="*/ 1106329 h 1857375"/>
                  <a:gd name="connsiteX1477" fmla="*/ 483394 w 1247775"/>
                  <a:gd name="connsiteY1477" fmla="*/ 1196816 h 1857375"/>
                  <a:gd name="connsiteX1478" fmla="*/ 469106 w 1247775"/>
                  <a:gd name="connsiteY1478" fmla="*/ 1192054 h 1857375"/>
                  <a:gd name="connsiteX1479" fmla="*/ 465296 w 1247775"/>
                  <a:gd name="connsiteY1479" fmla="*/ 1192054 h 1857375"/>
                  <a:gd name="connsiteX1480" fmla="*/ 462439 w 1247775"/>
                  <a:gd name="connsiteY1480" fmla="*/ 1189196 h 1857375"/>
                  <a:gd name="connsiteX1481" fmla="*/ 466249 w 1247775"/>
                  <a:gd name="connsiteY1481" fmla="*/ 1178719 h 1857375"/>
                  <a:gd name="connsiteX1482" fmla="*/ 462439 w 1247775"/>
                  <a:gd name="connsiteY1482" fmla="*/ 1167289 h 1857375"/>
                  <a:gd name="connsiteX1483" fmla="*/ 462439 w 1247775"/>
                  <a:gd name="connsiteY1483" fmla="*/ 1167289 h 1857375"/>
                  <a:gd name="connsiteX1484" fmla="*/ 475774 w 1247775"/>
                  <a:gd name="connsiteY1484" fmla="*/ 1170146 h 1857375"/>
                  <a:gd name="connsiteX1485" fmla="*/ 491014 w 1247775"/>
                  <a:gd name="connsiteY1485" fmla="*/ 1165384 h 1857375"/>
                  <a:gd name="connsiteX1486" fmla="*/ 502444 w 1247775"/>
                  <a:gd name="connsiteY1486" fmla="*/ 1162526 h 1857375"/>
                  <a:gd name="connsiteX1487" fmla="*/ 507206 w 1247775"/>
                  <a:gd name="connsiteY1487" fmla="*/ 1165384 h 1857375"/>
                  <a:gd name="connsiteX1488" fmla="*/ 513874 w 1247775"/>
                  <a:gd name="connsiteY1488" fmla="*/ 1158716 h 1857375"/>
                  <a:gd name="connsiteX1489" fmla="*/ 512921 w 1247775"/>
                  <a:gd name="connsiteY1489" fmla="*/ 1155859 h 1857375"/>
                  <a:gd name="connsiteX1490" fmla="*/ 517684 w 1247775"/>
                  <a:gd name="connsiteY1490" fmla="*/ 1150144 h 1857375"/>
                  <a:gd name="connsiteX1491" fmla="*/ 525304 w 1247775"/>
                  <a:gd name="connsiteY1491" fmla="*/ 1153001 h 1857375"/>
                  <a:gd name="connsiteX1492" fmla="*/ 528161 w 1247775"/>
                  <a:gd name="connsiteY1492" fmla="*/ 1152049 h 1857375"/>
                  <a:gd name="connsiteX1493" fmla="*/ 526256 w 1247775"/>
                  <a:gd name="connsiteY1493" fmla="*/ 1160621 h 1857375"/>
                  <a:gd name="connsiteX1494" fmla="*/ 526256 w 1247775"/>
                  <a:gd name="connsiteY1494" fmla="*/ 1161574 h 1857375"/>
                  <a:gd name="connsiteX1495" fmla="*/ 514826 w 1247775"/>
                  <a:gd name="connsiteY1495" fmla="*/ 1177766 h 1857375"/>
                  <a:gd name="connsiteX1496" fmla="*/ 507206 w 1247775"/>
                  <a:gd name="connsiteY1496" fmla="*/ 1174909 h 1857375"/>
                  <a:gd name="connsiteX1497" fmla="*/ 495776 w 1247775"/>
                  <a:gd name="connsiteY1497" fmla="*/ 1186339 h 1857375"/>
                  <a:gd name="connsiteX1498" fmla="*/ 497681 w 1247775"/>
                  <a:gd name="connsiteY1498" fmla="*/ 1192054 h 1857375"/>
                  <a:gd name="connsiteX1499" fmla="*/ 491966 w 1247775"/>
                  <a:gd name="connsiteY1499" fmla="*/ 1190149 h 1857375"/>
                  <a:gd name="connsiteX1500" fmla="*/ 483394 w 1247775"/>
                  <a:gd name="connsiteY1500" fmla="*/ 1196816 h 1857375"/>
                  <a:gd name="connsiteX1501" fmla="*/ 507206 w 1247775"/>
                  <a:gd name="connsiteY1501" fmla="*/ 1716881 h 1857375"/>
                  <a:gd name="connsiteX1502" fmla="*/ 506254 w 1247775"/>
                  <a:gd name="connsiteY1502" fmla="*/ 1714976 h 1857375"/>
                  <a:gd name="connsiteX1503" fmla="*/ 508159 w 1247775"/>
                  <a:gd name="connsiteY1503" fmla="*/ 1714976 h 1857375"/>
                  <a:gd name="connsiteX1504" fmla="*/ 510064 w 1247775"/>
                  <a:gd name="connsiteY1504" fmla="*/ 1714976 h 1857375"/>
                  <a:gd name="connsiteX1505" fmla="*/ 510064 w 1247775"/>
                  <a:gd name="connsiteY1505" fmla="*/ 1714976 h 1857375"/>
                  <a:gd name="connsiteX1506" fmla="*/ 507206 w 1247775"/>
                  <a:gd name="connsiteY1506" fmla="*/ 1716881 h 1857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  <a:cxn ang="0">
                    <a:pos x="connsiteX648" y="connsiteY648"/>
                  </a:cxn>
                  <a:cxn ang="0">
                    <a:pos x="connsiteX649" y="connsiteY649"/>
                  </a:cxn>
                  <a:cxn ang="0">
                    <a:pos x="connsiteX650" y="connsiteY650"/>
                  </a:cxn>
                  <a:cxn ang="0">
                    <a:pos x="connsiteX651" y="connsiteY651"/>
                  </a:cxn>
                  <a:cxn ang="0">
                    <a:pos x="connsiteX652" y="connsiteY652"/>
                  </a:cxn>
                  <a:cxn ang="0">
                    <a:pos x="connsiteX653" y="connsiteY653"/>
                  </a:cxn>
                  <a:cxn ang="0">
                    <a:pos x="connsiteX654" y="connsiteY654"/>
                  </a:cxn>
                  <a:cxn ang="0">
                    <a:pos x="connsiteX655" y="connsiteY655"/>
                  </a:cxn>
                  <a:cxn ang="0">
                    <a:pos x="connsiteX656" y="connsiteY656"/>
                  </a:cxn>
                  <a:cxn ang="0">
                    <a:pos x="connsiteX657" y="connsiteY657"/>
                  </a:cxn>
                  <a:cxn ang="0">
                    <a:pos x="connsiteX658" y="connsiteY658"/>
                  </a:cxn>
                  <a:cxn ang="0">
                    <a:pos x="connsiteX659" y="connsiteY659"/>
                  </a:cxn>
                  <a:cxn ang="0">
                    <a:pos x="connsiteX660" y="connsiteY660"/>
                  </a:cxn>
                  <a:cxn ang="0">
                    <a:pos x="connsiteX661" y="connsiteY661"/>
                  </a:cxn>
                  <a:cxn ang="0">
                    <a:pos x="connsiteX662" y="connsiteY662"/>
                  </a:cxn>
                  <a:cxn ang="0">
                    <a:pos x="connsiteX663" y="connsiteY663"/>
                  </a:cxn>
                  <a:cxn ang="0">
                    <a:pos x="connsiteX664" y="connsiteY664"/>
                  </a:cxn>
                  <a:cxn ang="0">
                    <a:pos x="connsiteX665" y="connsiteY665"/>
                  </a:cxn>
                  <a:cxn ang="0">
                    <a:pos x="connsiteX666" y="connsiteY666"/>
                  </a:cxn>
                  <a:cxn ang="0">
                    <a:pos x="connsiteX667" y="connsiteY667"/>
                  </a:cxn>
                  <a:cxn ang="0">
                    <a:pos x="connsiteX668" y="connsiteY668"/>
                  </a:cxn>
                  <a:cxn ang="0">
                    <a:pos x="connsiteX669" y="connsiteY669"/>
                  </a:cxn>
                  <a:cxn ang="0">
                    <a:pos x="connsiteX670" y="connsiteY670"/>
                  </a:cxn>
                  <a:cxn ang="0">
                    <a:pos x="connsiteX671" y="connsiteY671"/>
                  </a:cxn>
                  <a:cxn ang="0">
                    <a:pos x="connsiteX672" y="connsiteY672"/>
                  </a:cxn>
                  <a:cxn ang="0">
                    <a:pos x="connsiteX673" y="connsiteY673"/>
                  </a:cxn>
                  <a:cxn ang="0">
                    <a:pos x="connsiteX674" y="connsiteY674"/>
                  </a:cxn>
                  <a:cxn ang="0">
                    <a:pos x="connsiteX675" y="connsiteY675"/>
                  </a:cxn>
                  <a:cxn ang="0">
                    <a:pos x="connsiteX676" y="connsiteY676"/>
                  </a:cxn>
                  <a:cxn ang="0">
                    <a:pos x="connsiteX677" y="connsiteY677"/>
                  </a:cxn>
                  <a:cxn ang="0">
                    <a:pos x="connsiteX678" y="connsiteY678"/>
                  </a:cxn>
                  <a:cxn ang="0">
                    <a:pos x="connsiteX679" y="connsiteY679"/>
                  </a:cxn>
                  <a:cxn ang="0">
                    <a:pos x="connsiteX680" y="connsiteY680"/>
                  </a:cxn>
                  <a:cxn ang="0">
                    <a:pos x="connsiteX681" y="connsiteY681"/>
                  </a:cxn>
                  <a:cxn ang="0">
                    <a:pos x="connsiteX682" y="connsiteY682"/>
                  </a:cxn>
                  <a:cxn ang="0">
                    <a:pos x="connsiteX683" y="connsiteY683"/>
                  </a:cxn>
                  <a:cxn ang="0">
                    <a:pos x="connsiteX684" y="connsiteY684"/>
                  </a:cxn>
                  <a:cxn ang="0">
                    <a:pos x="connsiteX685" y="connsiteY685"/>
                  </a:cxn>
                  <a:cxn ang="0">
                    <a:pos x="connsiteX686" y="connsiteY686"/>
                  </a:cxn>
                  <a:cxn ang="0">
                    <a:pos x="connsiteX687" y="connsiteY687"/>
                  </a:cxn>
                  <a:cxn ang="0">
                    <a:pos x="connsiteX688" y="connsiteY688"/>
                  </a:cxn>
                  <a:cxn ang="0">
                    <a:pos x="connsiteX689" y="connsiteY689"/>
                  </a:cxn>
                  <a:cxn ang="0">
                    <a:pos x="connsiteX690" y="connsiteY690"/>
                  </a:cxn>
                  <a:cxn ang="0">
                    <a:pos x="connsiteX691" y="connsiteY691"/>
                  </a:cxn>
                  <a:cxn ang="0">
                    <a:pos x="connsiteX692" y="connsiteY692"/>
                  </a:cxn>
                  <a:cxn ang="0">
                    <a:pos x="connsiteX693" y="connsiteY693"/>
                  </a:cxn>
                  <a:cxn ang="0">
                    <a:pos x="connsiteX694" y="connsiteY694"/>
                  </a:cxn>
                  <a:cxn ang="0">
                    <a:pos x="connsiteX695" y="connsiteY695"/>
                  </a:cxn>
                  <a:cxn ang="0">
                    <a:pos x="connsiteX696" y="connsiteY696"/>
                  </a:cxn>
                  <a:cxn ang="0">
                    <a:pos x="connsiteX697" y="connsiteY697"/>
                  </a:cxn>
                  <a:cxn ang="0">
                    <a:pos x="connsiteX698" y="connsiteY698"/>
                  </a:cxn>
                  <a:cxn ang="0">
                    <a:pos x="connsiteX699" y="connsiteY699"/>
                  </a:cxn>
                  <a:cxn ang="0">
                    <a:pos x="connsiteX700" y="connsiteY700"/>
                  </a:cxn>
                  <a:cxn ang="0">
                    <a:pos x="connsiteX701" y="connsiteY701"/>
                  </a:cxn>
                  <a:cxn ang="0">
                    <a:pos x="connsiteX702" y="connsiteY702"/>
                  </a:cxn>
                  <a:cxn ang="0">
                    <a:pos x="connsiteX703" y="connsiteY703"/>
                  </a:cxn>
                  <a:cxn ang="0">
                    <a:pos x="connsiteX704" y="connsiteY704"/>
                  </a:cxn>
                  <a:cxn ang="0">
                    <a:pos x="connsiteX705" y="connsiteY705"/>
                  </a:cxn>
                  <a:cxn ang="0">
                    <a:pos x="connsiteX706" y="connsiteY706"/>
                  </a:cxn>
                  <a:cxn ang="0">
                    <a:pos x="connsiteX707" y="connsiteY707"/>
                  </a:cxn>
                  <a:cxn ang="0">
                    <a:pos x="connsiteX708" y="connsiteY708"/>
                  </a:cxn>
                  <a:cxn ang="0">
                    <a:pos x="connsiteX709" y="connsiteY709"/>
                  </a:cxn>
                  <a:cxn ang="0">
                    <a:pos x="connsiteX710" y="connsiteY710"/>
                  </a:cxn>
                  <a:cxn ang="0">
                    <a:pos x="connsiteX711" y="connsiteY711"/>
                  </a:cxn>
                  <a:cxn ang="0">
                    <a:pos x="connsiteX712" y="connsiteY712"/>
                  </a:cxn>
                  <a:cxn ang="0">
                    <a:pos x="connsiteX713" y="connsiteY713"/>
                  </a:cxn>
                  <a:cxn ang="0">
                    <a:pos x="connsiteX714" y="connsiteY714"/>
                  </a:cxn>
                  <a:cxn ang="0">
                    <a:pos x="connsiteX715" y="connsiteY715"/>
                  </a:cxn>
                  <a:cxn ang="0">
                    <a:pos x="connsiteX716" y="connsiteY716"/>
                  </a:cxn>
                  <a:cxn ang="0">
                    <a:pos x="connsiteX717" y="connsiteY717"/>
                  </a:cxn>
                  <a:cxn ang="0">
                    <a:pos x="connsiteX718" y="connsiteY718"/>
                  </a:cxn>
                  <a:cxn ang="0">
                    <a:pos x="connsiteX719" y="connsiteY719"/>
                  </a:cxn>
                  <a:cxn ang="0">
                    <a:pos x="connsiteX720" y="connsiteY720"/>
                  </a:cxn>
                  <a:cxn ang="0">
                    <a:pos x="connsiteX721" y="connsiteY721"/>
                  </a:cxn>
                  <a:cxn ang="0">
                    <a:pos x="connsiteX722" y="connsiteY722"/>
                  </a:cxn>
                  <a:cxn ang="0">
                    <a:pos x="connsiteX723" y="connsiteY723"/>
                  </a:cxn>
                  <a:cxn ang="0">
                    <a:pos x="connsiteX724" y="connsiteY724"/>
                  </a:cxn>
                  <a:cxn ang="0">
                    <a:pos x="connsiteX725" y="connsiteY725"/>
                  </a:cxn>
                  <a:cxn ang="0">
                    <a:pos x="connsiteX726" y="connsiteY726"/>
                  </a:cxn>
                  <a:cxn ang="0">
                    <a:pos x="connsiteX727" y="connsiteY727"/>
                  </a:cxn>
                  <a:cxn ang="0">
                    <a:pos x="connsiteX728" y="connsiteY728"/>
                  </a:cxn>
                  <a:cxn ang="0">
                    <a:pos x="connsiteX729" y="connsiteY729"/>
                  </a:cxn>
                  <a:cxn ang="0">
                    <a:pos x="connsiteX730" y="connsiteY730"/>
                  </a:cxn>
                  <a:cxn ang="0">
                    <a:pos x="connsiteX731" y="connsiteY731"/>
                  </a:cxn>
                  <a:cxn ang="0">
                    <a:pos x="connsiteX732" y="connsiteY732"/>
                  </a:cxn>
                  <a:cxn ang="0">
                    <a:pos x="connsiteX733" y="connsiteY733"/>
                  </a:cxn>
                  <a:cxn ang="0">
                    <a:pos x="connsiteX734" y="connsiteY734"/>
                  </a:cxn>
                  <a:cxn ang="0">
                    <a:pos x="connsiteX735" y="connsiteY735"/>
                  </a:cxn>
                  <a:cxn ang="0">
                    <a:pos x="connsiteX736" y="connsiteY736"/>
                  </a:cxn>
                  <a:cxn ang="0">
                    <a:pos x="connsiteX737" y="connsiteY737"/>
                  </a:cxn>
                  <a:cxn ang="0">
                    <a:pos x="connsiteX738" y="connsiteY738"/>
                  </a:cxn>
                  <a:cxn ang="0">
                    <a:pos x="connsiteX739" y="connsiteY739"/>
                  </a:cxn>
                  <a:cxn ang="0">
                    <a:pos x="connsiteX740" y="connsiteY740"/>
                  </a:cxn>
                  <a:cxn ang="0">
                    <a:pos x="connsiteX741" y="connsiteY741"/>
                  </a:cxn>
                  <a:cxn ang="0">
                    <a:pos x="connsiteX742" y="connsiteY742"/>
                  </a:cxn>
                  <a:cxn ang="0">
                    <a:pos x="connsiteX743" y="connsiteY743"/>
                  </a:cxn>
                  <a:cxn ang="0">
                    <a:pos x="connsiteX744" y="connsiteY744"/>
                  </a:cxn>
                  <a:cxn ang="0">
                    <a:pos x="connsiteX745" y="connsiteY745"/>
                  </a:cxn>
                  <a:cxn ang="0">
                    <a:pos x="connsiteX746" y="connsiteY746"/>
                  </a:cxn>
                  <a:cxn ang="0">
                    <a:pos x="connsiteX747" y="connsiteY747"/>
                  </a:cxn>
                  <a:cxn ang="0">
                    <a:pos x="connsiteX748" y="connsiteY748"/>
                  </a:cxn>
                  <a:cxn ang="0">
                    <a:pos x="connsiteX749" y="connsiteY749"/>
                  </a:cxn>
                  <a:cxn ang="0">
                    <a:pos x="connsiteX750" y="connsiteY750"/>
                  </a:cxn>
                  <a:cxn ang="0">
                    <a:pos x="connsiteX751" y="connsiteY751"/>
                  </a:cxn>
                  <a:cxn ang="0">
                    <a:pos x="connsiteX752" y="connsiteY752"/>
                  </a:cxn>
                  <a:cxn ang="0">
                    <a:pos x="connsiteX753" y="connsiteY753"/>
                  </a:cxn>
                  <a:cxn ang="0">
                    <a:pos x="connsiteX754" y="connsiteY754"/>
                  </a:cxn>
                  <a:cxn ang="0">
                    <a:pos x="connsiteX755" y="connsiteY755"/>
                  </a:cxn>
                  <a:cxn ang="0">
                    <a:pos x="connsiteX756" y="connsiteY756"/>
                  </a:cxn>
                  <a:cxn ang="0">
                    <a:pos x="connsiteX757" y="connsiteY757"/>
                  </a:cxn>
                  <a:cxn ang="0">
                    <a:pos x="connsiteX758" y="connsiteY758"/>
                  </a:cxn>
                  <a:cxn ang="0">
                    <a:pos x="connsiteX759" y="connsiteY759"/>
                  </a:cxn>
                  <a:cxn ang="0">
                    <a:pos x="connsiteX760" y="connsiteY760"/>
                  </a:cxn>
                  <a:cxn ang="0">
                    <a:pos x="connsiteX761" y="connsiteY761"/>
                  </a:cxn>
                  <a:cxn ang="0">
                    <a:pos x="connsiteX762" y="connsiteY762"/>
                  </a:cxn>
                  <a:cxn ang="0">
                    <a:pos x="connsiteX763" y="connsiteY763"/>
                  </a:cxn>
                  <a:cxn ang="0">
                    <a:pos x="connsiteX764" y="connsiteY764"/>
                  </a:cxn>
                  <a:cxn ang="0">
                    <a:pos x="connsiteX765" y="connsiteY765"/>
                  </a:cxn>
                  <a:cxn ang="0">
                    <a:pos x="connsiteX766" y="connsiteY766"/>
                  </a:cxn>
                  <a:cxn ang="0">
                    <a:pos x="connsiteX767" y="connsiteY767"/>
                  </a:cxn>
                  <a:cxn ang="0">
                    <a:pos x="connsiteX768" y="connsiteY768"/>
                  </a:cxn>
                  <a:cxn ang="0">
                    <a:pos x="connsiteX769" y="connsiteY769"/>
                  </a:cxn>
                  <a:cxn ang="0">
                    <a:pos x="connsiteX770" y="connsiteY770"/>
                  </a:cxn>
                  <a:cxn ang="0">
                    <a:pos x="connsiteX771" y="connsiteY771"/>
                  </a:cxn>
                  <a:cxn ang="0">
                    <a:pos x="connsiteX772" y="connsiteY772"/>
                  </a:cxn>
                  <a:cxn ang="0">
                    <a:pos x="connsiteX773" y="connsiteY773"/>
                  </a:cxn>
                  <a:cxn ang="0">
                    <a:pos x="connsiteX774" y="connsiteY774"/>
                  </a:cxn>
                  <a:cxn ang="0">
                    <a:pos x="connsiteX775" y="connsiteY775"/>
                  </a:cxn>
                  <a:cxn ang="0">
                    <a:pos x="connsiteX776" y="connsiteY776"/>
                  </a:cxn>
                  <a:cxn ang="0">
                    <a:pos x="connsiteX777" y="connsiteY777"/>
                  </a:cxn>
                  <a:cxn ang="0">
                    <a:pos x="connsiteX778" y="connsiteY778"/>
                  </a:cxn>
                  <a:cxn ang="0">
                    <a:pos x="connsiteX779" y="connsiteY779"/>
                  </a:cxn>
                  <a:cxn ang="0">
                    <a:pos x="connsiteX780" y="connsiteY780"/>
                  </a:cxn>
                  <a:cxn ang="0">
                    <a:pos x="connsiteX781" y="connsiteY781"/>
                  </a:cxn>
                  <a:cxn ang="0">
                    <a:pos x="connsiteX782" y="connsiteY782"/>
                  </a:cxn>
                  <a:cxn ang="0">
                    <a:pos x="connsiteX783" y="connsiteY783"/>
                  </a:cxn>
                  <a:cxn ang="0">
                    <a:pos x="connsiteX784" y="connsiteY784"/>
                  </a:cxn>
                  <a:cxn ang="0">
                    <a:pos x="connsiteX785" y="connsiteY785"/>
                  </a:cxn>
                  <a:cxn ang="0">
                    <a:pos x="connsiteX786" y="connsiteY786"/>
                  </a:cxn>
                  <a:cxn ang="0">
                    <a:pos x="connsiteX787" y="connsiteY787"/>
                  </a:cxn>
                  <a:cxn ang="0">
                    <a:pos x="connsiteX788" y="connsiteY788"/>
                  </a:cxn>
                  <a:cxn ang="0">
                    <a:pos x="connsiteX789" y="connsiteY789"/>
                  </a:cxn>
                  <a:cxn ang="0">
                    <a:pos x="connsiteX790" y="connsiteY790"/>
                  </a:cxn>
                  <a:cxn ang="0">
                    <a:pos x="connsiteX791" y="connsiteY791"/>
                  </a:cxn>
                  <a:cxn ang="0">
                    <a:pos x="connsiteX792" y="connsiteY792"/>
                  </a:cxn>
                  <a:cxn ang="0">
                    <a:pos x="connsiteX793" y="connsiteY793"/>
                  </a:cxn>
                  <a:cxn ang="0">
                    <a:pos x="connsiteX794" y="connsiteY794"/>
                  </a:cxn>
                  <a:cxn ang="0">
                    <a:pos x="connsiteX795" y="connsiteY795"/>
                  </a:cxn>
                  <a:cxn ang="0">
                    <a:pos x="connsiteX796" y="connsiteY796"/>
                  </a:cxn>
                  <a:cxn ang="0">
                    <a:pos x="connsiteX797" y="connsiteY797"/>
                  </a:cxn>
                  <a:cxn ang="0">
                    <a:pos x="connsiteX798" y="connsiteY798"/>
                  </a:cxn>
                  <a:cxn ang="0">
                    <a:pos x="connsiteX799" y="connsiteY799"/>
                  </a:cxn>
                  <a:cxn ang="0">
                    <a:pos x="connsiteX800" y="connsiteY800"/>
                  </a:cxn>
                  <a:cxn ang="0">
                    <a:pos x="connsiteX801" y="connsiteY801"/>
                  </a:cxn>
                  <a:cxn ang="0">
                    <a:pos x="connsiteX802" y="connsiteY802"/>
                  </a:cxn>
                  <a:cxn ang="0">
                    <a:pos x="connsiteX803" y="connsiteY803"/>
                  </a:cxn>
                  <a:cxn ang="0">
                    <a:pos x="connsiteX804" y="connsiteY804"/>
                  </a:cxn>
                  <a:cxn ang="0">
                    <a:pos x="connsiteX805" y="connsiteY805"/>
                  </a:cxn>
                  <a:cxn ang="0">
                    <a:pos x="connsiteX806" y="connsiteY806"/>
                  </a:cxn>
                  <a:cxn ang="0">
                    <a:pos x="connsiteX807" y="connsiteY807"/>
                  </a:cxn>
                  <a:cxn ang="0">
                    <a:pos x="connsiteX808" y="connsiteY808"/>
                  </a:cxn>
                  <a:cxn ang="0">
                    <a:pos x="connsiteX809" y="connsiteY809"/>
                  </a:cxn>
                  <a:cxn ang="0">
                    <a:pos x="connsiteX810" y="connsiteY810"/>
                  </a:cxn>
                  <a:cxn ang="0">
                    <a:pos x="connsiteX811" y="connsiteY811"/>
                  </a:cxn>
                  <a:cxn ang="0">
                    <a:pos x="connsiteX812" y="connsiteY812"/>
                  </a:cxn>
                  <a:cxn ang="0">
                    <a:pos x="connsiteX813" y="connsiteY813"/>
                  </a:cxn>
                  <a:cxn ang="0">
                    <a:pos x="connsiteX814" y="connsiteY814"/>
                  </a:cxn>
                  <a:cxn ang="0">
                    <a:pos x="connsiteX815" y="connsiteY815"/>
                  </a:cxn>
                  <a:cxn ang="0">
                    <a:pos x="connsiteX816" y="connsiteY816"/>
                  </a:cxn>
                  <a:cxn ang="0">
                    <a:pos x="connsiteX817" y="connsiteY817"/>
                  </a:cxn>
                  <a:cxn ang="0">
                    <a:pos x="connsiteX818" y="connsiteY818"/>
                  </a:cxn>
                  <a:cxn ang="0">
                    <a:pos x="connsiteX819" y="connsiteY819"/>
                  </a:cxn>
                  <a:cxn ang="0">
                    <a:pos x="connsiteX820" y="connsiteY820"/>
                  </a:cxn>
                  <a:cxn ang="0">
                    <a:pos x="connsiteX821" y="connsiteY821"/>
                  </a:cxn>
                  <a:cxn ang="0">
                    <a:pos x="connsiteX822" y="connsiteY822"/>
                  </a:cxn>
                  <a:cxn ang="0">
                    <a:pos x="connsiteX823" y="connsiteY823"/>
                  </a:cxn>
                  <a:cxn ang="0">
                    <a:pos x="connsiteX824" y="connsiteY824"/>
                  </a:cxn>
                  <a:cxn ang="0">
                    <a:pos x="connsiteX825" y="connsiteY825"/>
                  </a:cxn>
                  <a:cxn ang="0">
                    <a:pos x="connsiteX826" y="connsiteY826"/>
                  </a:cxn>
                  <a:cxn ang="0">
                    <a:pos x="connsiteX827" y="connsiteY827"/>
                  </a:cxn>
                  <a:cxn ang="0">
                    <a:pos x="connsiteX828" y="connsiteY828"/>
                  </a:cxn>
                  <a:cxn ang="0">
                    <a:pos x="connsiteX829" y="connsiteY829"/>
                  </a:cxn>
                  <a:cxn ang="0">
                    <a:pos x="connsiteX830" y="connsiteY830"/>
                  </a:cxn>
                  <a:cxn ang="0">
                    <a:pos x="connsiteX831" y="connsiteY831"/>
                  </a:cxn>
                  <a:cxn ang="0">
                    <a:pos x="connsiteX832" y="connsiteY832"/>
                  </a:cxn>
                  <a:cxn ang="0">
                    <a:pos x="connsiteX833" y="connsiteY833"/>
                  </a:cxn>
                  <a:cxn ang="0">
                    <a:pos x="connsiteX834" y="connsiteY834"/>
                  </a:cxn>
                  <a:cxn ang="0">
                    <a:pos x="connsiteX835" y="connsiteY835"/>
                  </a:cxn>
                  <a:cxn ang="0">
                    <a:pos x="connsiteX836" y="connsiteY836"/>
                  </a:cxn>
                  <a:cxn ang="0">
                    <a:pos x="connsiteX837" y="connsiteY837"/>
                  </a:cxn>
                  <a:cxn ang="0">
                    <a:pos x="connsiteX838" y="connsiteY838"/>
                  </a:cxn>
                  <a:cxn ang="0">
                    <a:pos x="connsiteX839" y="connsiteY839"/>
                  </a:cxn>
                  <a:cxn ang="0">
                    <a:pos x="connsiteX840" y="connsiteY840"/>
                  </a:cxn>
                  <a:cxn ang="0">
                    <a:pos x="connsiteX841" y="connsiteY841"/>
                  </a:cxn>
                  <a:cxn ang="0">
                    <a:pos x="connsiteX842" y="connsiteY842"/>
                  </a:cxn>
                  <a:cxn ang="0">
                    <a:pos x="connsiteX843" y="connsiteY843"/>
                  </a:cxn>
                  <a:cxn ang="0">
                    <a:pos x="connsiteX844" y="connsiteY844"/>
                  </a:cxn>
                  <a:cxn ang="0">
                    <a:pos x="connsiteX845" y="connsiteY845"/>
                  </a:cxn>
                  <a:cxn ang="0">
                    <a:pos x="connsiteX846" y="connsiteY846"/>
                  </a:cxn>
                  <a:cxn ang="0">
                    <a:pos x="connsiteX847" y="connsiteY847"/>
                  </a:cxn>
                  <a:cxn ang="0">
                    <a:pos x="connsiteX848" y="connsiteY848"/>
                  </a:cxn>
                  <a:cxn ang="0">
                    <a:pos x="connsiteX849" y="connsiteY849"/>
                  </a:cxn>
                  <a:cxn ang="0">
                    <a:pos x="connsiteX850" y="connsiteY850"/>
                  </a:cxn>
                  <a:cxn ang="0">
                    <a:pos x="connsiteX851" y="connsiteY851"/>
                  </a:cxn>
                  <a:cxn ang="0">
                    <a:pos x="connsiteX852" y="connsiteY852"/>
                  </a:cxn>
                  <a:cxn ang="0">
                    <a:pos x="connsiteX853" y="connsiteY853"/>
                  </a:cxn>
                  <a:cxn ang="0">
                    <a:pos x="connsiteX854" y="connsiteY854"/>
                  </a:cxn>
                  <a:cxn ang="0">
                    <a:pos x="connsiteX855" y="connsiteY855"/>
                  </a:cxn>
                  <a:cxn ang="0">
                    <a:pos x="connsiteX856" y="connsiteY856"/>
                  </a:cxn>
                  <a:cxn ang="0">
                    <a:pos x="connsiteX857" y="connsiteY857"/>
                  </a:cxn>
                  <a:cxn ang="0">
                    <a:pos x="connsiteX858" y="connsiteY858"/>
                  </a:cxn>
                  <a:cxn ang="0">
                    <a:pos x="connsiteX859" y="connsiteY859"/>
                  </a:cxn>
                  <a:cxn ang="0">
                    <a:pos x="connsiteX860" y="connsiteY860"/>
                  </a:cxn>
                  <a:cxn ang="0">
                    <a:pos x="connsiteX861" y="connsiteY861"/>
                  </a:cxn>
                  <a:cxn ang="0">
                    <a:pos x="connsiteX862" y="connsiteY862"/>
                  </a:cxn>
                  <a:cxn ang="0">
                    <a:pos x="connsiteX863" y="connsiteY863"/>
                  </a:cxn>
                  <a:cxn ang="0">
                    <a:pos x="connsiteX864" y="connsiteY864"/>
                  </a:cxn>
                  <a:cxn ang="0">
                    <a:pos x="connsiteX865" y="connsiteY865"/>
                  </a:cxn>
                  <a:cxn ang="0">
                    <a:pos x="connsiteX866" y="connsiteY866"/>
                  </a:cxn>
                  <a:cxn ang="0">
                    <a:pos x="connsiteX867" y="connsiteY867"/>
                  </a:cxn>
                  <a:cxn ang="0">
                    <a:pos x="connsiteX868" y="connsiteY868"/>
                  </a:cxn>
                  <a:cxn ang="0">
                    <a:pos x="connsiteX869" y="connsiteY869"/>
                  </a:cxn>
                  <a:cxn ang="0">
                    <a:pos x="connsiteX870" y="connsiteY870"/>
                  </a:cxn>
                  <a:cxn ang="0">
                    <a:pos x="connsiteX871" y="connsiteY871"/>
                  </a:cxn>
                  <a:cxn ang="0">
                    <a:pos x="connsiteX872" y="connsiteY872"/>
                  </a:cxn>
                  <a:cxn ang="0">
                    <a:pos x="connsiteX873" y="connsiteY873"/>
                  </a:cxn>
                  <a:cxn ang="0">
                    <a:pos x="connsiteX874" y="connsiteY874"/>
                  </a:cxn>
                  <a:cxn ang="0">
                    <a:pos x="connsiteX875" y="connsiteY875"/>
                  </a:cxn>
                  <a:cxn ang="0">
                    <a:pos x="connsiteX876" y="connsiteY876"/>
                  </a:cxn>
                  <a:cxn ang="0">
                    <a:pos x="connsiteX877" y="connsiteY877"/>
                  </a:cxn>
                  <a:cxn ang="0">
                    <a:pos x="connsiteX878" y="connsiteY878"/>
                  </a:cxn>
                  <a:cxn ang="0">
                    <a:pos x="connsiteX879" y="connsiteY879"/>
                  </a:cxn>
                  <a:cxn ang="0">
                    <a:pos x="connsiteX880" y="connsiteY880"/>
                  </a:cxn>
                  <a:cxn ang="0">
                    <a:pos x="connsiteX881" y="connsiteY881"/>
                  </a:cxn>
                  <a:cxn ang="0">
                    <a:pos x="connsiteX882" y="connsiteY882"/>
                  </a:cxn>
                  <a:cxn ang="0">
                    <a:pos x="connsiteX883" y="connsiteY883"/>
                  </a:cxn>
                  <a:cxn ang="0">
                    <a:pos x="connsiteX884" y="connsiteY884"/>
                  </a:cxn>
                  <a:cxn ang="0">
                    <a:pos x="connsiteX885" y="connsiteY885"/>
                  </a:cxn>
                  <a:cxn ang="0">
                    <a:pos x="connsiteX886" y="connsiteY886"/>
                  </a:cxn>
                  <a:cxn ang="0">
                    <a:pos x="connsiteX887" y="connsiteY887"/>
                  </a:cxn>
                  <a:cxn ang="0">
                    <a:pos x="connsiteX888" y="connsiteY888"/>
                  </a:cxn>
                  <a:cxn ang="0">
                    <a:pos x="connsiteX889" y="connsiteY889"/>
                  </a:cxn>
                  <a:cxn ang="0">
                    <a:pos x="connsiteX890" y="connsiteY890"/>
                  </a:cxn>
                  <a:cxn ang="0">
                    <a:pos x="connsiteX891" y="connsiteY891"/>
                  </a:cxn>
                  <a:cxn ang="0">
                    <a:pos x="connsiteX892" y="connsiteY892"/>
                  </a:cxn>
                  <a:cxn ang="0">
                    <a:pos x="connsiteX893" y="connsiteY893"/>
                  </a:cxn>
                  <a:cxn ang="0">
                    <a:pos x="connsiteX894" y="connsiteY894"/>
                  </a:cxn>
                  <a:cxn ang="0">
                    <a:pos x="connsiteX895" y="connsiteY895"/>
                  </a:cxn>
                  <a:cxn ang="0">
                    <a:pos x="connsiteX896" y="connsiteY896"/>
                  </a:cxn>
                  <a:cxn ang="0">
                    <a:pos x="connsiteX897" y="connsiteY897"/>
                  </a:cxn>
                  <a:cxn ang="0">
                    <a:pos x="connsiteX898" y="connsiteY898"/>
                  </a:cxn>
                  <a:cxn ang="0">
                    <a:pos x="connsiteX899" y="connsiteY899"/>
                  </a:cxn>
                  <a:cxn ang="0">
                    <a:pos x="connsiteX900" y="connsiteY900"/>
                  </a:cxn>
                  <a:cxn ang="0">
                    <a:pos x="connsiteX901" y="connsiteY901"/>
                  </a:cxn>
                  <a:cxn ang="0">
                    <a:pos x="connsiteX902" y="connsiteY902"/>
                  </a:cxn>
                  <a:cxn ang="0">
                    <a:pos x="connsiteX903" y="connsiteY903"/>
                  </a:cxn>
                  <a:cxn ang="0">
                    <a:pos x="connsiteX904" y="connsiteY904"/>
                  </a:cxn>
                  <a:cxn ang="0">
                    <a:pos x="connsiteX905" y="connsiteY905"/>
                  </a:cxn>
                  <a:cxn ang="0">
                    <a:pos x="connsiteX906" y="connsiteY906"/>
                  </a:cxn>
                  <a:cxn ang="0">
                    <a:pos x="connsiteX907" y="connsiteY907"/>
                  </a:cxn>
                  <a:cxn ang="0">
                    <a:pos x="connsiteX908" y="connsiteY908"/>
                  </a:cxn>
                  <a:cxn ang="0">
                    <a:pos x="connsiteX909" y="connsiteY909"/>
                  </a:cxn>
                  <a:cxn ang="0">
                    <a:pos x="connsiteX910" y="connsiteY910"/>
                  </a:cxn>
                  <a:cxn ang="0">
                    <a:pos x="connsiteX911" y="connsiteY911"/>
                  </a:cxn>
                  <a:cxn ang="0">
                    <a:pos x="connsiteX912" y="connsiteY912"/>
                  </a:cxn>
                  <a:cxn ang="0">
                    <a:pos x="connsiteX913" y="connsiteY913"/>
                  </a:cxn>
                  <a:cxn ang="0">
                    <a:pos x="connsiteX914" y="connsiteY914"/>
                  </a:cxn>
                  <a:cxn ang="0">
                    <a:pos x="connsiteX915" y="connsiteY915"/>
                  </a:cxn>
                  <a:cxn ang="0">
                    <a:pos x="connsiteX916" y="connsiteY916"/>
                  </a:cxn>
                  <a:cxn ang="0">
                    <a:pos x="connsiteX917" y="connsiteY917"/>
                  </a:cxn>
                  <a:cxn ang="0">
                    <a:pos x="connsiteX918" y="connsiteY918"/>
                  </a:cxn>
                  <a:cxn ang="0">
                    <a:pos x="connsiteX919" y="connsiteY919"/>
                  </a:cxn>
                  <a:cxn ang="0">
                    <a:pos x="connsiteX920" y="connsiteY920"/>
                  </a:cxn>
                  <a:cxn ang="0">
                    <a:pos x="connsiteX921" y="connsiteY921"/>
                  </a:cxn>
                  <a:cxn ang="0">
                    <a:pos x="connsiteX922" y="connsiteY922"/>
                  </a:cxn>
                  <a:cxn ang="0">
                    <a:pos x="connsiteX923" y="connsiteY923"/>
                  </a:cxn>
                  <a:cxn ang="0">
                    <a:pos x="connsiteX924" y="connsiteY924"/>
                  </a:cxn>
                  <a:cxn ang="0">
                    <a:pos x="connsiteX925" y="connsiteY925"/>
                  </a:cxn>
                  <a:cxn ang="0">
                    <a:pos x="connsiteX926" y="connsiteY926"/>
                  </a:cxn>
                  <a:cxn ang="0">
                    <a:pos x="connsiteX927" y="connsiteY927"/>
                  </a:cxn>
                  <a:cxn ang="0">
                    <a:pos x="connsiteX928" y="connsiteY928"/>
                  </a:cxn>
                  <a:cxn ang="0">
                    <a:pos x="connsiteX929" y="connsiteY929"/>
                  </a:cxn>
                  <a:cxn ang="0">
                    <a:pos x="connsiteX930" y="connsiteY930"/>
                  </a:cxn>
                  <a:cxn ang="0">
                    <a:pos x="connsiteX931" y="connsiteY931"/>
                  </a:cxn>
                  <a:cxn ang="0">
                    <a:pos x="connsiteX932" y="connsiteY932"/>
                  </a:cxn>
                  <a:cxn ang="0">
                    <a:pos x="connsiteX933" y="connsiteY933"/>
                  </a:cxn>
                  <a:cxn ang="0">
                    <a:pos x="connsiteX934" y="connsiteY934"/>
                  </a:cxn>
                  <a:cxn ang="0">
                    <a:pos x="connsiteX935" y="connsiteY935"/>
                  </a:cxn>
                  <a:cxn ang="0">
                    <a:pos x="connsiteX936" y="connsiteY936"/>
                  </a:cxn>
                  <a:cxn ang="0">
                    <a:pos x="connsiteX937" y="connsiteY937"/>
                  </a:cxn>
                  <a:cxn ang="0">
                    <a:pos x="connsiteX938" y="connsiteY938"/>
                  </a:cxn>
                  <a:cxn ang="0">
                    <a:pos x="connsiteX939" y="connsiteY939"/>
                  </a:cxn>
                  <a:cxn ang="0">
                    <a:pos x="connsiteX940" y="connsiteY940"/>
                  </a:cxn>
                  <a:cxn ang="0">
                    <a:pos x="connsiteX941" y="connsiteY941"/>
                  </a:cxn>
                  <a:cxn ang="0">
                    <a:pos x="connsiteX942" y="connsiteY942"/>
                  </a:cxn>
                  <a:cxn ang="0">
                    <a:pos x="connsiteX943" y="connsiteY943"/>
                  </a:cxn>
                  <a:cxn ang="0">
                    <a:pos x="connsiteX944" y="connsiteY944"/>
                  </a:cxn>
                  <a:cxn ang="0">
                    <a:pos x="connsiteX945" y="connsiteY945"/>
                  </a:cxn>
                  <a:cxn ang="0">
                    <a:pos x="connsiteX946" y="connsiteY946"/>
                  </a:cxn>
                  <a:cxn ang="0">
                    <a:pos x="connsiteX947" y="connsiteY947"/>
                  </a:cxn>
                  <a:cxn ang="0">
                    <a:pos x="connsiteX948" y="connsiteY948"/>
                  </a:cxn>
                  <a:cxn ang="0">
                    <a:pos x="connsiteX949" y="connsiteY949"/>
                  </a:cxn>
                  <a:cxn ang="0">
                    <a:pos x="connsiteX950" y="connsiteY950"/>
                  </a:cxn>
                  <a:cxn ang="0">
                    <a:pos x="connsiteX951" y="connsiteY951"/>
                  </a:cxn>
                  <a:cxn ang="0">
                    <a:pos x="connsiteX952" y="connsiteY952"/>
                  </a:cxn>
                  <a:cxn ang="0">
                    <a:pos x="connsiteX953" y="connsiteY953"/>
                  </a:cxn>
                  <a:cxn ang="0">
                    <a:pos x="connsiteX954" y="connsiteY954"/>
                  </a:cxn>
                  <a:cxn ang="0">
                    <a:pos x="connsiteX955" y="connsiteY955"/>
                  </a:cxn>
                  <a:cxn ang="0">
                    <a:pos x="connsiteX956" y="connsiteY956"/>
                  </a:cxn>
                  <a:cxn ang="0">
                    <a:pos x="connsiteX957" y="connsiteY957"/>
                  </a:cxn>
                  <a:cxn ang="0">
                    <a:pos x="connsiteX958" y="connsiteY958"/>
                  </a:cxn>
                  <a:cxn ang="0">
                    <a:pos x="connsiteX959" y="connsiteY959"/>
                  </a:cxn>
                  <a:cxn ang="0">
                    <a:pos x="connsiteX960" y="connsiteY960"/>
                  </a:cxn>
                  <a:cxn ang="0">
                    <a:pos x="connsiteX961" y="connsiteY961"/>
                  </a:cxn>
                  <a:cxn ang="0">
                    <a:pos x="connsiteX962" y="connsiteY962"/>
                  </a:cxn>
                  <a:cxn ang="0">
                    <a:pos x="connsiteX963" y="connsiteY963"/>
                  </a:cxn>
                  <a:cxn ang="0">
                    <a:pos x="connsiteX964" y="connsiteY964"/>
                  </a:cxn>
                  <a:cxn ang="0">
                    <a:pos x="connsiteX965" y="connsiteY965"/>
                  </a:cxn>
                  <a:cxn ang="0">
                    <a:pos x="connsiteX966" y="connsiteY966"/>
                  </a:cxn>
                  <a:cxn ang="0">
                    <a:pos x="connsiteX967" y="connsiteY967"/>
                  </a:cxn>
                  <a:cxn ang="0">
                    <a:pos x="connsiteX968" y="connsiteY968"/>
                  </a:cxn>
                  <a:cxn ang="0">
                    <a:pos x="connsiteX969" y="connsiteY969"/>
                  </a:cxn>
                  <a:cxn ang="0">
                    <a:pos x="connsiteX970" y="connsiteY970"/>
                  </a:cxn>
                  <a:cxn ang="0">
                    <a:pos x="connsiteX971" y="connsiteY971"/>
                  </a:cxn>
                  <a:cxn ang="0">
                    <a:pos x="connsiteX972" y="connsiteY972"/>
                  </a:cxn>
                  <a:cxn ang="0">
                    <a:pos x="connsiteX973" y="connsiteY973"/>
                  </a:cxn>
                  <a:cxn ang="0">
                    <a:pos x="connsiteX974" y="connsiteY974"/>
                  </a:cxn>
                  <a:cxn ang="0">
                    <a:pos x="connsiteX975" y="connsiteY975"/>
                  </a:cxn>
                  <a:cxn ang="0">
                    <a:pos x="connsiteX976" y="connsiteY976"/>
                  </a:cxn>
                  <a:cxn ang="0">
                    <a:pos x="connsiteX977" y="connsiteY977"/>
                  </a:cxn>
                  <a:cxn ang="0">
                    <a:pos x="connsiteX978" y="connsiteY978"/>
                  </a:cxn>
                  <a:cxn ang="0">
                    <a:pos x="connsiteX979" y="connsiteY979"/>
                  </a:cxn>
                  <a:cxn ang="0">
                    <a:pos x="connsiteX980" y="connsiteY980"/>
                  </a:cxn>
                  <a:cxn ang="0">
                    <a:pos x="connsiteX981" y="connsiteY981"/>
                  </a:cxn>
                  <a:cxn ang="0">
                    <a:pos x="connsiteX982" y="connsiteY982"/>
                  </a:cxn>
                  <a:cxn ang="0">
                    <a:pos x="connsiteX983" y="connsiteY983"/>
                  </a:cxn>
                  <a:cxn ang="0">
                    <a:pos x="connsiteX984" y="connsiteY984"/>
                  </a:cxn>
                  <a:cxn ang="0">
                    <a:pos x="connsiteX985" y="connsiteY985"/>
                  </a:cxn>
                  <a:cxn ang="0">
                    <a:pos x="connsiteX986" y="connsiteY986"/>
                  </a:cxn>
                  <a:cxn ang="0">
                    <a:pos x="connsiteX987" y="connsiteY987"/>
                  </a:cxn>
                  <a:cxn ang="0">
                    <a:pos x="connsiteX988" y="connsiteY988"/>
                  </a:cxn>
                  <a:cxn ang="0">
                    <a:pos x="connsiteX989" y="connsiteY989"/>
                  </a:cxn>
                  <a:cxn ang="0">
                    <a:pos x="connsiteX990" y="connsiteY990"/>
                  </a:cxn>
                  <a:cxn ang="0">
                    <a:pos x="connsiteX991" y="connsiteY991"/>
                  </a:cxn>
                  <a:cxn ang="0">
                    <a:pos x="connsiteX992" y="connsiteY992"/>
                  </a:cxn>
                  <a:cxn ang="0">
                    <a:pos x="connsiteX993" y="connsiteY993"/>
                  </a:cxn>
                  <a:cxn ang="0">
                    <a:pos x="connsiteX994" y="connsiteY994"/>
                  </a:cxn>
                  <a:cxn ang="0">
                    <a:pos x="connsiteX995" y="connsiteY995"/>
                  </a:cxn>
                  <a:cxn ang="0">
                    <a:pos x="connsiteX996" y="connsiteY996"/>
                  </a:cxn>
                  <a:cxn ang="0">
                    <a:pos x="connsiteX997" y="connsiteY997"/>
                  </a:cxn>
                  <a:cxn ang="0">
                    <a:pos x="connsiteX998" y="connsiteY998"/>
                  </a:cxn>
                  <a:cxn ang="0">
                    <a:pos x="connsiteX999" y="connsiteY999"/>
                  </a:cxn>
                  <a:cxn ang="0">
                    <a:pos x="connsiteX1000" y="connsiteY1000"/>
                  </a:cxn>
                  <a:cxn ang="0">
                    <a:pos x="connsiteX1001" y="connsiteY1001"/>
                  </a:cxn>
                  <a:cxn ang="0">
                    <a:pos x="connsiteX1002" y="connsiteY1002"/>
                  </a:cxn>
                  <a:cxn ang="0">
                    <a:pos x="connsiteX1003" y="connsiteY1003"/>
                  </a:cxn>
                  <a:cxn ang="0">
                    <a:pos x="connsiteX1004" y="connsiteY1004"/>
                  </a:cxn>
                  <a:cxn ang="0">
                    <a:pos x="connsiteX1005" y="connsiteY1005"/>
                  </a:cxn>
                  <a:cxn ang="0">
                    <a:pos x="connsiteX1006" y="connsiteY1006"/>
                  </a:cxn>
                  <a:cxn ang="0">
                    <a:pos x="connsiteX1007" y="connsiteY1007"/>
                  </a:cxn>
                  <a:cxn ang="0">
                    <a:pos x="connsiteX1008" y="connsiteY1008"/>
                  </a:cxn>
                  <a:cxn ang="0">
                    <a:pos x="connsiteX1009" y="connsiteY1009"/>
                  </a:cxn>
                  <a:cxn ang="0">
                    <a:pos x="connsiteX1010" y="connsiteY1010"/>
                  </a:cxn>
                  <a:cxn ang="0">
                    <a:pos x="connsiteX1011" y="connsiteY1011"/>
                  </a:cxn>
                  <a:cxn ang="0">
                    <a:pos x="connsiteX1012" y="connsiteY1012"/>
                  </a:cxn>
                  <a:cxn ang="0">
                    <a:pos x="connsiteX1013" y="connsiteY1013"/>
                  </a:cxn>
                  <a:cxn ang="0">
                    <a:pos x="connsiteX1014" y="connsiteY1014"/>
                  </a:cxn>
                  <a:cxn ang="0">
                    <a:pos x="connsiteX1015" y="connsiteY1015"/>
                  </a:cxn>
                  <a:cxn ang="0">
                    <a:pos x="connsiteX1016" y="connsiteY1016"/>
                  </a:cxn>
                  <a:cxn ang="0">
                    <a:pos x="connsiteX1017" y="connsiteY1017"/>
                  </a:cxn>
                  <a:cxn ang="0">
                    <a:pos x="connsiteX1018" y="connsiteY1018"/>
                  </a:cxn>
                  <a:cxn ang="0">
                    <a:pos x="connsiteX1019" y="connsiteY1019"/>
                  </a:cxn>
                  <a:cxn ang="0">
                    <a:pos x="connsiteX1020" y="connsiteY1020"/>
                  </a:cxn>
                  <a:cxn ang="0">
                    <a:pos x="connsiteX1021" y="connsiteY1021"/>
                  </a:cxn>
                  <a:cxn ang="0">
                    <a:pos x="connsiteX1022" y="connsiteY1022"/>
                  </a:cxn>
                  <a:cxn ang="0">
                    <a:pos x="connsiteX1023" y="connsiteY1023"/>
                  </a:cxn>
                  <a:cxn ang="0">
                    <a:pos x="connsiteX1024" y="connsiteY1024"/>
                  </a:cxn>
                  <a:cxn ang="0">
                    <a:pos x="connsiteX1025" y="connsiteY1025"/>
                  </a:cxn>
                  <a:cxn ang="0">
                    <a:pos x="connsiteX1026" y="connsiteY1026"/>
                  </a:cxn>
                  <a:cxn ang="0">
                    <a:pos x="connsiteX1027" y="connsiteY1027"/>
                  </a:cxn>
                  <a:cxn ang="0">
                    <a:pos x="connsiteX1028" y="connsiteY1028"/>
                  </a:cxn>
                  <a:cxn ang="0">
                    <a:pos x="connsiteX1029" y="connsiteY1029"/>
                  </a:cxn>
                  <a:cxn ang="0">
                    <a:pos x="connsiteX1030" y="connsiteY1030"/>
                  </a:cxn>
                  <a:cxn ang="0">
                    <a:pos x="connsiteX1031" y="connsiteY1031"/>
                  </a:cxn>
                  <a:cxn ang="0">
                    <a:pos x="connsiteX1032" y="connsiteY1032"/>
                  </a:cxn>
                  <a:cxn ang="0">
                    <a:pos x="connsiteX1033" y="connsiteY1033"/>
                  </a:cxn>
                  <a:cxn ang="0">
                    <a:pos x="connsiteX1034" y="connsiteY1034"/>
                  </a:cxn>
                  <a:cxn ang="0">
                    <a:pos x="connsiteX1035" y="connsiteY1035"/>
                  </a:cxn>
                  <a:cxn ang="0">
                    <a:pos x="connsiteX1036" y="connsiteY1036"/>
                  </a:cxn>
                  <a:cxn ang="0">
                    <a:pos x="connsiteX1037" y="connsiteY1037"/>
                  </a:cxn>
                  <a:cxn ang="0">
                    <a:pos x="connsiteX1038" y="connsiteY1038"/>
                  </a:cxn>
                  <a:cxn ang="0">
                    <a:pos x="connsiteX1039" y="connsiteY1039"/>
                  </a:cxn>
                  <a:cxn ang="0">
                    <a:pos x="connsiteX1040" y="connsiteY1040"/>
                  </a:cxn>
                  <a:cxn ang="0">
                    <a:pos x="connsiteX1041" y="connsiteY1041"/>
                  </a:cxn>
                  <a:cxn ang="0">
                    <a:pos x="connsiteX1042" y="connsiteY1042"/>
                  </a:cxn>
                  <a:cxn ang="0">
                    <a:pos x="connsiteX1043" y="connsiteY1043"/>
                  </a:cxn>
                  <a:cxn ang="0">
                    <a:pos x="connsiteX1044" y="connsiteY1044"/>
                  </a:cxn>
                  <a:cxn ang="0">
                    <a:pos x="connsiteX1045" y="connsiteY1045"/>
                  </a:cxn>
                  <a:cxn ang="0">
                    <a:pos x="connsiteX1046" y="connsiteY1046"/>
                  </a:cxn>
                  <a:cxn ang="0">
                    <a:pos x="connsiteX1047" y="connsiteY1047"/>
                  </a:cxn>
                  <a:cxn ang="0">
                    <a:pos x="connsiteX1048" y="connsiteY1048"/>
                  </a:cxn>
                  <a:cxn ang="0">
                    <a:pos x="connsiteX1049" y="connsiteY1049"/>
                  </a:cxn>
                  <a:cxn ang="0">
                    <a:pos x="connsiteX1050" y="connsiteY1050"/>
                  </a:cxn>
                  <a:cxn ang="0">
                    <a:pos x="connsiteX1051" y="connsiteY1051"/>
                  </a:cxn>
                  <a:cxn ang="0">
                    <a:pos x="connsiteX1052" y="connsiteY1052"/>
                  </a:cxn>
                  <a:cxn ang="0">
                    <a:pos x="connsiteX1053" y="connsiteY1053"/>
                  </a:cxn>
                  <a:cxn ang="0">
                    <a:pos x="connsiteX1054" y="connsiteY1054"/>
                  </a:cxn>
                  <a:cxn ang="0">
                    <a:pos x="connsiteX1055" y="connsiteY1055"/>
                  </a:cxn>
                  <a:cxn ang="0">
                    <a:pos x="connsiteX1056" y="connsiteY1056"/>
                  </a:cxn>
                  <a:cxn ang="0">
                    <a:pos x="connsiteX1057" y="connsiteY1057"/>
                  </a:cxn>
                  <a:cxn ang="0">
                    <a:pos x="connsiteX1058" y="connsiteY1058"/>
                  </a:cxn>
                  <a:cxn ang="0">
                    <a:pos x="connsiteX1059" y="connsiteY1059"/>
                  </a:cxn>
                  <a:cxn ang="0">
                    <a:pos x="connsiteX1060" y="connsiteY1060"/>
                  </a:cxn>
                  <a:cxn ang="0">
                    <a:pos x="connsiteX1061" y="connsiteY1061"/>
                  </a:cxn>
                  <a:cxn ang="0">
                    <a:pos x="connsiteX1062" y="connsiteY1062"/>
                  </a:cxn>
                  <a:cxn ang="0">
                    <a:pos x="connsiteX1063" y="connsiteY1063"/>
                  </a:cxn>
                  <a:cxn ang="0">
                    <a:pos x="connsiteX1064" y="connsiteY1064"/>
                  </a:cxn>
                  <a:cxn ang="0">
                    <a:pos x="connsiteX1065" y="connsiteY1065"/>
                  </a:cxn>
                  <a:cxn ang="0">
                    <a:pos x="connsiteX1066" y="connsiteY1066"/>
                  </a:cxn>
                  <a:cxn ang="0">
                    <a:pos x="connsiteX1067" y="connsiteY1067"/>
                  </a:cxn>
                  <a:cxn ang="0">
                    <a:pos x="connsiteX1068" y="connsiteY1068"/>
                  </a:cxn>
                  <a:cxn ang="0">
                    <a:pos x="connsiteX1069" y="connsiteY1069"/>
                  </a:cxn>
                  <a:cxn ang="0">
                    <a:pos x="connsiteX1070" y="connsiteY1070"/>
                  </a:cxn>
                  <a:cxn ang="0">
                    <a:pos x="connsiteX1071" y="connsiteY1071"/>
                  </a:cxn>
                  <a:cxn ang="0">
                    <a:pos x="connsiteX1072" y="connsiteY1072"/>
                  </a:cxn>
                  <a:cxn ang="0">
                    <a:pos x="connsiteX1073" y="connsiteY1073"/>
                  </a:cxn>
                  <a:cxn ang="0">
                    <a:pos x="connsiteX1074" y="connsiteY1074"/>
                  </a:cxn>
                  <a:cxn ang="0">
                    <a:pos x="connsiteX1075" y="connsiteY1075"/>
                  </a:cxn>
                  <a:cxn ang="0">
                    <a:pos x="connsiteX1076" y="connsiteY1076"/>
                  </a:cxn>
                  <a:cxn ang="0">
                    <a:pos x="connsiteX1077" y="connsiteY1077"/>
                  </a:cxn>
                  <a:cxn ang="0">
                    <a:pos x="connsiteX1078" y="connsiteY1078"/>
                  </a:cxn>
                  <a:cxn ang="0">
                    <a:pos x="connsiteX1079" y="connsiteY1079"/>
                  </a:cxn>
                  <a:cxn ang="0">
                    <a:pos x="connsiteX1080" y="connsiteY1080"/>
                  </a:cxn>
                  <a:cxn ang="0">
                    <a:pos x="connsiteX1081" y="connsiteY1081"/>
                  </a:cxn>
                  <a:cxn ang="0">
                    <a:pos x="connsiteX1082" y="connsiteY1082"/>
                  </a:cxn>
                  <a:cxn ang="0">
                    <a:pos x="connsiteX1083" y="connsiteY1083"/>
                  </a:cxn>
                  <a:cxn ang="0">
                    <a:pos x="connsiteX1084" y="connsiteY1084"/>
                  </a:cxn>
                  <a:cxn ang="0">
                    <a:pos x="connsiteX1085" y="connsiteY1085"/>
                  </a:cxn>
                  <a:cxn ang="0">
                    <a:pos x="connsiteX1086" y="connsiteY1086"/>
                  </a:cxn>
                  <a:cxn ang="0">
                    <a:pos x="connsiteX1087" y="connsiteY1087"/>
                  </a:cxn>
                  <a:cxn ang="0">
                    <a:pos x="connsiteX1088" y="connsiteY1088"/>
                  </a:cxn>
                  <a:cxn ang="0">
                    <a:pos x="connsiteX1089" y="connsiteY1089"/>
                  </a:cxn>
                  <a:cxn ang="0">
                    <a:pos x="connsiteX1090" y="connsiteY1090"/>
                  </a:cxn>
                  <a:cxn ang="0">
                    <a:pos x="connsiteX1091" y="connsiteY1091"/>
                  </a:cxn>
                  <a:cxn ang="0">
                    <a:pos x="connsiteX1092" y="connsiteY1092"/>
                  </a:cxn>
                  <a:cxn ang="0">
                    <a:pos x="connsiteX1093" y="connsiteY1093"/>
                  </a:cxn>
                  <a:cxn ang="0">
                    <a:pos x="connsiteX1094" y="connsiteY1094"/>
                  </a:cxn>
                  <a:cxn ang="0">
                    <a:pos x="connsiteX1095" y="connsiteY1095"/>
                  </a:cxn>
                  <a:cxn ang="0">
                    <a:pos x="connsiteX1096" y="connsiteY1096"/>
                  </a:cxn>
                  <a:cxn ang="0">
                    <a:pos x="connsiteX1097" y="connsiteY1097"/>
                  </a:cxn>
                  <a:cxn ang="0">
                    <a:pos x="connsiteX1098" y="connsiteY1098"/>
                  </a:cxn>
                  <a:cxn ang="0">
                    <a:pos x="connsiteX1099" y="connsiteY1099"/>
                  </a:cxn>
                  <a:cxn ang="0">
                    <a:pos x="connsiteX1100" y="connsiteY1100"/>
                  </a:cxn>
                  <a:cxn ang="0">
                    <a:pos x="connsiteX1101" y="connsiteY1101"/>
                  </a:cxn>
                  <a:cxn ang="0">
                    <a:pos x="connsiteX1102" y="connsiteY1102"/>
                  </a:cxn>
                  <a:cxn ang="0">
                    <a:pos x="connsiteX1103" y="connsiteY1103"/>
                  </a:cxn>
                  <a:cxn ang="0">
                    <a:pos x="connsiteX1104" y="connsiteY1104"/>
                  </a:cxn>
                  <a:cxn ang="0">
                    <a:pos x="connsiteX1105" y="connsiteY1105"/>
                  </a:cxn>
                  <a:cxn ang="0">
                    <a:pos x="connsiteX1106" y="connsiteY1106"/>
                  </a:cxn>
                  <a:cxn ang="0">
                    <a:pos x="connsiteX1107" y="connsiteY1107"/>
                  </a:cxn>
                  <a:cxn ang="0">
                    <a:pos x="connsiteX1108" y="connsiteY1108"/>
                  </a:cxn>
                  <a:cxn ang="0">
                    <a:pos x="connsiteX1109" y="connsiteY1109"/>
                  </a:cxn>
                  <a:cxn ang="0">
                    <a:pos x="connsiteX1110" y="connsiteY1110"/>
                  </a:cxn>
                  <a:cxn ang="0">
                    <a:pos x="connsiteX1111" y="connsiteY1111"/>
                  </a:cxn>
                  <a:cxn ang="0">
                    <a:pos x="connsiteX1112" y="connsiteY1112"/>
                  </a:cxn>
                  <a:cxn ang="0">
                    <a:pos x="connsiteX1113" y="connsiteY1113"/>
                  </a:cxn>
                  <a:cxn ang="0">
                    <a:pos x="connsiteX1114" y="connsiteY1114"/>
                  </a:cxn>
                  <a:cxn ang="0">
                    <a:pos x="connsiteX1115" y="connsiteY1115"/>
                  </a:cxn>
                  <a:cxn ang="0">
                    <a:pos x="connsiteX1116" y="connsiteY1116"/>
                  </a:cxn>
                  <a:cxn ang="0">
                    <a:pos x="connsiteX1117" y="connsiteY1117"/>
                  </a:cxn>
                  <a:cxn ang="0">
                    <a:pos x="connsiteX1118" y="connsiteY1118"/>
                  </a:cxn>
                  <a:cxn ang="0">
                    <a:pos x="connsiteX1119" y="connsiteY1119"/>
                  </a:cxn>
                  <a:cxn ang="0">
                    <a:pos x="connsiteX1120" y="connsiteY1120"/>
                  </a:cxn>
                  <a:cxn ang="0">
                    <a:pos x="connsiteX1121" y="connsiteY1121"/>
                  </a:cxn>
                  <a:cxn ang="0">
                    <a:pos x="connsiteX1122" y="connsiteY1122"/>
                  </a:cxn>
                  <a:cxn ang="0">
                    <a:pos x="connsiteX1123" y="connsiteY1123"/>
                  </a:cxn>
                  <a:cxn ang="0">
                    <a:pos x="connsiteX1124" y="connsiteY1124"/>
                  </a:cxn>
                  <a:cxn ang="0">
                    <a:pos x="connsiteX1125" y="connsiteY1125"/>
                  </a:cxn>
                  <a:cxn ang="0">
                    <a:pos x="connsiteX1126" y="connsiteY1126"/>
                  </a:cxn>
                  <a:cxn ang="0">
                    <a:pos x="connsiteX1127" y="connsiteY1127"/>
                  </a:cxn>
                  <a:cxn ang="0">
                    <a:pos x="connsiteX1128" y="connsiteY1128"/>
                  </a:cxn>
                  <a:cxn ang="0">
                    <a:pos x="connsiteX1129" y="connsiteY1129"/>
                  </a:cxn>
                  <a:cxn ang="0">
                    <a:pos x="connsiteX1130" y="connsiteY1130"/>
                  </a:cxn>
                  <a:cxn ang="0">
                    <a:pos x="connsiteX1131" y="connsiteY1131"/>
                  </a:cxn>
                  <a:cxn ang="0">
                    <a:pos x="connsiteX1132" y="connsiteY1132"/>
                  </a:cxn>
                  <a:cxn ang="0">
                    <a:pos x="connsiteX1133" y="connsiteY1133"/>
                  </a:cxn>
                  <a:cxn ang="0">
                    <a:pos x="connsiteX1134" y="connsiteY1134"/>
                  </a:cxn>
                  <a:cxn ang="0">
                    <a:pos x="connsiteX1135" y="connsiteY1135"/>
                  </a:cxn>
                  <a:cxn ang="0">
                    <a:pos x="connsiteX1136" y="connsiteY1136"/>
                  </a:cxn>
                  <a:cxn ang="0">
                    <a:pos x="connsiteX1137" y="connsiteY1137"/>
                  </a:cxn>
                  <a:cxn ang="0">
                    <a:pos x="connsiteX1138" y="connsiteY1138"/>
                  </a:cxn>
                  <a:cxn ang="0">
                    <a:pos x="connsiteX1139" y="connsiteY1139"/>
                  </a:cxn>
                  <a:cxn ang="0">
                    <a:pos x="connsiteX1140" y="connsiteY1140"/>
                  </a:cxn>
                  <a:cxn ang="0">
                    <a:pos x="connsiteX1141" y="connsiteY1141"/>
                  </a:cxn>
                  <a:cxn ang="0">
                    <a:pos x="connsiteX1142" y="connsiteY1142"/>
                  </a:cxn>
                  <a:cxn ang="0">
                    <a:pos x="connsiteX1143" y="connsiteY1143"/>
                  </a:cxn>
                  <a:cxn ang="0">
                    <a:pos x="connsiteX1144" y="connsiteY1144"/>
                  </a:cxn>
                  <a:cxn ang="0">
                    <a:pos x="connsiteX1145" y="connsiteY1145"/>
                  </a:cxn>
                  <a:cxn ang="0">
                    <a:pos x="connsiteX1146" y="connsiteY1146"/>
                  </a:cxn>
                  <a:cxn ang="0">
                    <a:pos x="connsiteX1147" y="connsiteY1147"/>
                  </a:cxn>
                  <a:cxn ang="0">
                    <a:pos x="connsiteX1148" y="connsiteY1148"/>
                  </a:cxn>
                  <a:cxn ang="0">
                    <a:pos x="connsiteX1149" y="connsiteY1149"/>
                  </a:cxn>
                  <a:cxn ang="0">
                    <a:pos x="connsiteX1150" y="connsiteY1150"/>
                  </a:cxn>
                  <a:cxn ang="0">
                    <a:pos x="connsiteX1151" y="connsiteY1151"/>
                  </a:cxn>
                  <a:cxn ang="0">
                    <a:pos x="connsiteX1152" y="connsiteY1152"/>
                  </a:cxn>
                  <a:cxn ang="0">
                    <a:pos x="connsiteX1153" y="connsiteY1153"/>
                  </a:cxn>
                  <a:cxn ang="0">
                    <a:pos x="connsiteX1154" y="connsiteY1154"/>
                  </a:cxn>
                  <a:cxn ang="0">
                    <a:pos x="connsiteX1155" y="connsiteY1155"/>
                  </a:cxn>
                  <a:cxn ang="0">
                    <a:pos x="connsiteX1156" y="connsiteY1156"/>
                  </a:cxn>
                  <a:cxn ang="0">
                    <a:pos x="connsiteX1157" y="connsiteY1157"/>
                  </a:cxn>
                  <a:cxn ang="0">
                    <a:pos x="connsiteX1158" y="connsiteY1158"/>
                  </a:cxn>
                  <a:cxn ang="0">
                    <a:pos x="connsiteX1159" y="connsiteY1159"/>
                  </a:cxn>
                  <a:cxn ang="0">
                    <a:pos x="connsiteX1160" y="connsiteY1160"/>
                  </a:cxn>
                  <a:cxn ang="0">
                    <a:pos x="connsiteX1161" y="connsiteY1161"/>
                  </a:cxn>
                  <a:cxn ang="0">
                    <a:pos x="connsiteX1162" y="connsiteY1162"/>
                  </a:cxn>
                  <a:cxn ang="0">
                    <a:pos x="connsiteX1163" y="connsiteY1163"/>
                  </a:cxn>
                  <a:cxn ang="0">
                    <a:pos x="connsiteX1164" y="connsiteY1164"/>
                  </a:cxn>
                  <a:cxn ang="0">
                    <a:pos x="connsiteX1165" y="connsiteY1165"/>
                  </a:cxn>
                  <a:cxn ang="0">
                    <a:pos x="connsiteX1166" y="connsiteY1166"/>
                  </a:cxn>
                  <a:cxn ang="0">
                    <a:pos x="connsiteX1167" y="connsiteY1167"/>
                  </a:cxn>
                  <a:cxn ang="0">
                    <a:pos x="connsiteX1168" y="connsiteY1168"/>
                  </a:cxn>
                  <a:cxn ang="0">
                    <a:pos x="connsiteX1169" y="connsiteY1169"/>
                  </a:cxn>
                  <a:cxn ang="0">
                    <a:pos x="connsiteX1170" y="connsiteY1170"/>
                  </a:cxn>
                  <a:cxn ang="0">
                    <a:pos x="connsiteX1171" y="connsiteY1171"/>
                  </a:cxn>
                  <a:cxn ang="0">
                    <a:pos x="connsiteX1172" y="connsiteY1172"/>
                  </a:cxn>
                  <a:cxn ang="0">
                    <a:pos x="connsiteX1173" y="connsiteY1173"/>
                  </a:cxn>
                  <a:cxn ang="0">
                    <a:pos x="connsiteX1174" y="connsiteY1174"/>
                  </a:cxn>
                  <a:cxn ang="0">
                    <a:pos x="connsiteX1175" y="connsiteY1175"/>
                  </a:cxn>
                  <a:cxn ang="0">
                    <a:pos x="connsiteX1176" y="connsiteY1176"/>
                  </a:cxn>
                  <a:cxn ang="0">
                    <a:pos x="connsiteX1177" y="connsiteY1177"/>
                  </a:cxn>
                  <a:cxn ang="0">
                    <a:pos x="connsiteX1178" y="connsiteY1178"/>
                  </a:cxn>
                  <a:cxn ang="0">
                    <a:pos x="connsiteX1179" y="connsiteY1179"/>
                  </a:cxn>
                  <a:cxn ang="0">
                    <a:pos x="connsiteX1180" y="connsiteY1180"/>
                  </a:cxn>
                  <a:cxn ang="0">
                    <a:pos x="connsiteX1181" y="connsiteY1181"/>
                  </a:cxn>
                  <a:cxn ang="0">
                    <a:pos x="connsiteX1182" y="connsiteY1182"/>
                  </a:cxn>
                  <a:cxn ang="0">
                    <a:pos x="connsiteX1183" y="connsiteY1183"/>
                  </a:cxn>
                  <a:cxn ang="0">
                    <a:pos x="connsiteX1184" y="connsiteY1184"/>
                  </a:cxn>
                  <a:cxn ang="0">
                    <a:pos x="connsiteX1185" y="connsiteY1185"/>
                  </a:cxn>
                  <a:cxn ang="0">
                    <a:pos x="connsiteX1186" y="connsiteY1186"/>
                  </a:cxn>
                  <a:cxn ang="0">
                    <a:pos x="connsiteX1187" y="connsiteY1187"/>
                  </a:cxn>
                  <a:cxn ang="0">
                    <a:pos x="connsiteX1188" y="connsiteY1188"/>
                  </a:cxn>
                  <a:cxn ang="0">
                    <a:pos x="connsiteX1189" y="connsiteY1189"/>
                  </a:cxn>
                  <a:cxn ang="0">
                    <a:pos x="connsiteX1190" y="connsiteY1190"/>
                  </a:cxn>
                  <a:cxn ang="0">
                    <a:pos x="connsiteX1191" y="connsiteY1191"/>
                  </a:cxn>
                  <a:cxn ang="0">
                    <a:pos x="connsiteX1192" y="connsiteY1192"/>
                  </a:cxn>
                  <a:cxn ang="0">
                    <a:pos x="connsiteX1193" y="connsiteY1193"/>
                  </a:cxn>
                  <a:cxn ang="0">
                    <a:pos x="connsiteX1194" y="connsiteY1194"/>
                  </a:cxn>
                  <a:cxn ang="0">
                    <a:pos x="connsiteX1195" y="connsiteY1195"/>
                  </a:cxn>
                  <a:cxn ang="0">
                    <a:pos x="connsiteX1196" y="connsiteY1196"/>
                  </a:cxn>
                  <a:cxn ang="0">
                    <a:pos x="connsiteX1197" y="connsiteY1197"/>
                  </a:cxn>
                  <a:cxn ang="0">
                    <a:pos x="connsiteX1198" y="connsiteY1198"/>
                  </a:cxn>
                  <a:cxn ang="0">
                    <a:pos x="connsiteX1199" y="connsiteY1199"/>
                  </a:cxn>
                  <a:cxn ang="0">
                    <a:pos x="connsiteX1200" y="connsiteY1200"/>
                  </a:cxn>
                  <a:cxn ang="0">
                    <a:pos x="connsiteX1201" y="connsiteY1201"/>
                  </a:cxn>
                  <a:cxn ang="0">
                    <a:pos x="connsiteX1202" y="connsiteY1202"/>
                  </a:cxn>
                  <a:cxn ang="0">
                    <a:pos x="connsiteX1203" y="connsiteY1203"/>
                  </a:cxn>
                  <a:cxn ang="0">
                    <a:pos x="connsiteX1204" y="connsiteY1204"/>
                  </a:cxn>
                  <a:cxn ang="0">
                    <a:pos x="connsiteX1205" y="connsiteY1205"/>
                  </a:cxn>
                  <a:cxn ang="0">
                    <a:pos x="connsiteX1206" y="connsiteY1206"/>
                  </a:cxn>
                  <a:cxn ang="0">
                    <a:pos x="connsiteX1207" y="connsiteY1207"/>
                  </a:cxn>
                  <a:cxn ang="0">
                    <a:pos x="connsiteX1208" y="connsiteY1208"/>
                  </a:cxn>
                  <a:cxn ang="0">
                    <a:pos x="connsiteX1209" y="connsiteY1209"/>
                  </a:cxn>
                  <a:cxn ang="0">
                    <a:pos x="connsiteX1210" y="connsiteY1210"/>
                  </a:cxn>
                  <a:cxn ang="0">
                    <a:pos x="connsiteX1211" y="connsiteY1211"/>
                  </a:cxn>
                  <a:cxn ang="0">
                    <a:pos x="connsiteX1212" y="connsiteY1212"/>
                  </a:cxn>
                  <a:cxn ang="0">
                    <a:pos x="connsiteX1213" y="connsiteY1213"/>
                  </a:cxn>
                  <a:cxn ang="0">
                    <a:pos x="connsiteX1214" y="connsiteY1214"/>
                  </a:cxn>
                  <a:cxn ang="0">
                    <a:pos x="connsiteX1215" y="connsiteY1215"/>
                  </a:cxn>
                  <a:cxn ang="0">
                    <a:pos x="connsiteX1216" y="connsiteY1216"/>
                  </a:cxn>
                  <a:cxn ang="0">
                    <a:pos x="connsiteX1217" y="connsiteY1217"/>
                  </a:cxn>
                  <a:cxn ang="0">
                    <a:pos x="connsiteX1218" y="connsiteY1218"/>
                  </a:cxn>
                  <a:cxn ang="0">
                    <a:pos x="connsiteX1219" y="connsiteY1219"/>
                  </a:cxn>
                  <a:cxn ang="0">
                    <a:pos x="connsiteX1220" y="connsiteY1220"/>
                  </a:cxn>
                  <a:cxn ang="0">
                    <a:pos x="connsiteX1221" y="connsiteY1221"/>
                  </a:cxn>
                  <a:cxn ang="0">
                    <a:pos x="connsiteX1222" y="connsiteY1222"/>
                  </a:cxn>
                  <a:cxn ang="0">
                    <a:pos x="connsiteX1223" y="connsiteY1223"/>
                  </a:cxn>
                  <a:cxn ang="0">
                    <a:pos x="connsiteX1224" y="connsiteY1224"/>
                  </a:cxn>
                  <a:cxn ang="0">
                    <a:pos x="connsiteX1225" y="connsiteY1225"/>
                  </a:cxn>
                  <a:cxn ang="0">
                    <a:pos x="connsiteX1226" y="connsiteY1226"/>
                  </a:cxn>
                  <a:cxn ang="0">
                    <a:pos x="connsiteX1227" y="connsiteY1227"/>
                  </a:cxn>
                  <a:cxn ang="0">
                    <a:pos x="connsiteX1228" y="connsiteY1228"/>
                  </a:cxn>
                  <a:cxn ang="0">
                    <a:pos x="connsiteX1229" y="connsiteY1229"/>
                  </a:cxn>
                  <a:cxn ang="0">
                    <a:pos x="connsiteX1230" y="connsiteY1230"/>
                  </a:cxn>
                  <a:cxn ang="0">
                    <a:pos x="connsiteX1231" y="connsiteY1231"/>
                  </a:cxn>
                  <a:cxn ang="0">
                    <a:pos x="connsiteX1232" y="connsiteY1232"/>
                  </a:cxn>
                  <a:cxn ang="0">
                    <a:pos x="connsiteX1233" y="connsiteY1233"/>
                  </a:cxn>
                  <a:cxn ang="0">
                    <a:pos x="connsiteX1234" y="connsiteY1234"/>
                  </a:cxn>
                  <a:cxn ang="0">
                    <a:pos x="connsiteX1235" y="connsiteY1235"/>
                  </a:cxn>
                  <a:cxn ang="0">
                    <a:pos x="connsiteX1236" y="connsiteY1236"/>
                  </a:cxn>
                  <a:cxn ang="0">
                    <a:pos x="connsiteX1237" y="connsiteY1237"/>
                  </a:cxn>
                  <a:cxn ang="0">
                    <a:pos x="connsiteX1238" y="connsiteY1238"/>
                  </a:cxn>
                  <a:cxn ang="0">
                    <a:pos x="connsiteX1239" y="connsiteY1239"/>
                  </a:cxn>
                  <a:cxn ang="0">
                    <a:pos x="connsiteX1240" y="connsiteY1240"/>
                  </a:cxn>
                  <a:cxn ang="0">
                    <a:pos x="connsiteX1241" y="connsiteY1241"/>
                  </a:cxn>
                  <a:cxn ang="0">
                    <a:pos x="connsiteX1242" y="connsiteY1242"/>
                  </a:cxn>
                  <a:cxn ang="0">
                    <a:pos x="connsiteX1243" y="connsiteY1243"/>
                  </a:cxn>
                  <a:cxn ang="0">
                    <a:pos x="connsiteX1244" y="connsiteY1244"/>
                  </a:cxn>
                  <a:cxn ang="0">
                    <a:pos x="connsiteX1245" y="connsiteY1245"/>
                  </a:cxn>
                  <a:cxn ang="0">
                    <a:pos x="connsiteX1246" y="connsiteY1246"/>
                  </a:cxn>
                  <a:cxn ang="0">
                    <a:pos x="connsiteX1247" y="connsiteY1247"/>
                  </a:cxn>
                  <a:cxn ang="0">
                    <a:pos x="connsiteX1248" y="connsiteY1248"/>
                  </a:cxn>
                  <a:cxn ang="0">
                    <a:pos x="connsiteX1249" y="connsiteY1249"/>
                  </a:cxn>
                  <a:cxn ang="0">
                    <a:pos x="connsiteX1250" y="connsiteY1250"/>
                  </a:cxn>
                  <a:cxn ang="0">
                    <a:pos x="connsiteX1251" y="connsiteY1251"/>
                  </a:cxn>
                  <a:cxn ang="0">
                    <a:pos x="connsiteX1252" y="connsiteY1252"/>
                  </a:cxn>
                  <a:cxn ang="0">
                    <a:pos x="connsiteX1253" y="connsiteY1253"/>
                  </a:cxn>
                  <a:cxn ang="0">
                    <a:pos x="connsiteX1254" y="connsiteY1254"/>
                  </a:cxn>
                  <a:cxn ang="0">
                    <a:pos x="connsiteX1255" y="connsiteY1255"/>
                  </a:cxn>
                  <a:cxn ang="0">
                    <a:pos x="connsiteX1256" y="connsiteY1256"/>
                  </a:cxn>
                  <a:cxn ang="0">
                    <a:pos x="connsiteX1257" y="connsiteY1257"/>
                  </a:cxn>
                  <a:cxn ang="0">
                    <a:pos x="connsiteX1258" y="connsiteY1258"/>
                  </a:cxn>
                  <a:cxn ang="0">
                    <a:pos x="connsiteX1259" y="connsiteY1259"/>
                  </a:cxn>
                  <a:cxn ang="0">
                    <a:pos x="connsiteX1260" y="connsiteY1260"/>
                  </a:cxn>
                  <a:cxn ang="0">
                    <a:pos x="connsiteX1261" y="connsiteY1261"/>
                  </a:cxn>
                  <a:cxn ang="0">
                    <a:pos x="connsiteX1262" y="connsiteY1262"/>
                  </a:cxn>
                  <a:cxn ang="0">
                    <a:pos x="connsiteX1263" y="connsiteY1263"/>
                  </a:cxn>
                  <a:cxn ang="0">
                    <a:pos x="connsiteX1264" y="connsiteY1264"/>
                  </a:cxn>
                  <a:cxn ang="0">
                    <a:pos x="connsiteX1265" y="connsiteY1265"/>
                  </a:cxn>
                  <a:cxn ang="0">
                    <a:pos x="connsiteX1266" y="connsiteY1266"/>
                  </a:cxn>
                  <a:cxn ang="0">
                    <a:pos x="connsiteX1267" y="connsiteY1267"/>
                  </a:cxn>
                  <a:cxn ang="0">
                    <a:pos x="connsiteX1268" y="connsiteY1268"/>
                  </a:cxn>
                  <a:cxn ang="0">
                    <a:pos x="connsiteX1269" y="connsiteY1269"/>
                  </a:cxn>
                  <a:cxn ang="0">
                    <a:pos x="connsiteX1270" y="connsiteY1270"/>
                  </a:cxn>
                  <a:cxn ang="0">
                    <a:pos x="connsiteX1271" y="connsiteY1271"/>
                  </a:cxn>
                  <a:cxn ang="0">
                    <a:pos x="connsiteX1272" y="connsiteY1272"/>
                  </a:cxn>
                  <a:cxn ang="0">
                    <a:pos x="connsiteX1273" y="connsiteY1273"/>
                  </a:cxn>
                  <a:cxn ang="0">
                    <a:pos x="connsiteX1274" y="connsiteY1274"/>
                  </a:cxn>
                  <a:cxn ang="0">
                    <a:pos x="connsiteX1275" y="connsiteY1275"/>
                  </a:cxn>
                  <a:cxn ang="0">
                    <a:pos x="connsiteX1276" y="connsiteY1276"/>
                  </a:cxn>
                  <a:cxn ang="0">
                    <a:pos x="connsiteX1277" y="connsiteY1277"/>
                  </a:cxn>
                  <a:cxn ang="0">
                    <a:pos x="connsiteX1278" y="connsiteY1278"/>
                  </a:cxn>
                  <a:cxn ang="0">
                    <a:pos x="connsiteX1279" y="connsiteY1279"/>
                  </a:cxn>
                  <a:cxn ang="0">
                    <a:pos x="connsiteX1280" y="connsiteY1280"/>
                  </a:cxn>
                  <a:cxn ang="0">
                    <a:pos x="connsiteX1281" y="connsiteY1281"/>
                  </a:cxn>
                  <a:cxn ang="0">
                    <a:pos x="connsiteX1282" y="connsiteY1282"/>
                  </a:cxn>
                  <a:cxn ang="0">
                    <a:pos x="connsiteX1283" y="connsiteY1283"/>
                  </a:cxn>
                  <a:cxn ang="0">
                    <a:pos x="connsiteX1284" y="connsiteY1284"/>
                  </a:cxn>
                  <a:cxn ang="0">
                    <a:pos x="connsiteX1285" y="connsiteY1285"/>
                  </a:cxn>
                  <a:cxn ang="0">
                    <a:pos x="connsiteX1286" y="connsiteY1286"/>
                  </a:cxn>
                  <a:cxn ang="0">
                    <a:pos x="connsiteX1287" y="connsiteY1287"/>
                  </a:cxn>
                  <a:cxn ang="0">
                    <a:pos x="connsiteX1288" y="connsiteY1288"/>
                  </a:cxn>
                  <a:cxn ang="0">
                    <a:pos x="connsiteX1289" y="connsiteY1289"/>
                  </a:cxn>
                  <a:cxn ang="0">
                    <a:pos x="connsiteX1290" y="connsiteY1290"/>
                  </a:cxn>
                  <a:cxn ang="0">
                    <a:pos x="connsiteX1291" y="connsiteY1291"/>
                  </a:cxn>
                  <a:cxn ang="0">
                    <a:pos x="connsiteX1292" y="connsiteY1292"/>
                  </a:cxn>
                  <a:cxn ang="0">
                    <a:pos x="connsiteX1293" y="connsiteY1293"/>
                  </a:cxn>
                  <a:cxn ang="0">
                    <a:pos x="connsiteX1294" y="connsiteY1294"/>
                  </a:cxn>
                  <a:cxn ang="0">
                    <a:pos x="connsiteX1295" y="connsiteY1295"/>
                  </a:cxn>
                  <a:cxn ang="0">
                    <a:pos x="connsiteX1296" y="connsiteY1296"/>
                  </a:cxn>
                  <a:cxn ang="0">
                    <a:pos x="connsiteX1297" y="connsiteY1297"/>
                  </a:cxn>
                  <a:cxn ang="0">
                    <a:pos x="connsiteX1298" y="connsiteY1298"/>
                  </a:cxn>
                  <a:cxn ang="0">
                    <a:pos x="connsiteX1299" y="connsiteY1299"/>
                  </a:cxn>
                  <a:cxn ang="0">
                    <a:pos x="connsiteX1300" y="connsiteY1300"/>
                  </a:cxn>
                  <a:cxn ang="0">
                    <a:pos x="connsiteX1301" y="connsiteY1301"/>
                  </a:cxn>
                  <a:cxn ang="0">
                    <a:pos x="connsiteX1302" y="connsiteY1302"/>
                  </a:cxn>
                  <a:cxn ang="0">
                    <a:pos x="connsiteX1303" y="connsiteY1303"/>
                  </a:cxn>
                  <a:cxn ang="0">
                    <a:pos x="connsiteX1304" y="connsiteY1304"/>
                  </a:cxn>
                  <a:cxn ang="0">
                    <a:pos x="connsiteX1305" y="connsiteY1305"/>
                  </a:cxn>
                  <a:cxn ang="0">
                    <a:pos x="connsiteX1306" y="connsiteY1306"/>
                  </a:cxn>
                  <a:cxn ang="0">
                    <a:pos x="connsiteX1307" y="connsiteY1307"/>
                  </a:cxn>
                  <a:cxn ang="0">
                    <a:pos x="connsiteX1308" y="connsiteY1308"/>
                  </a:cxn>
                  <a:cxn ang="0">
                    <a:pos x="connsiteX1309" y="connsiteY1309"/>
                  </a:cxn>
                  <a:cxn ang="0">
                    <a:pos x="connsiteX1310" y="connsiteY1310"/>
                  </a:cxn>
                  <a:cxn ang="0">
                    <a:pos x="connsiteX1311" y="connsiteY1311"/>
                  </a:cxn>
                  <a:cxn ang="0">
                    <a:pos x="connsiteX1312" y="connsiteY1312"/>
                  </a:cxn>
                  <a:cxn ang="0">
                    <a:pos x="connsiteX1313" y="connsiteY1313"/>
                  </a:cxn>
                  <a:cxn ang="0">
                    <a:pos x="connsiteX1314" y="connsiteY1314"/>
                  </a:cxn>
                  <a:cxn ang="0">
                    <a:pos x="connsiteX1315" y="connsiteY1315"/>
                  </a:cxn>
                  <a:cxn ang="0">
                    <a:pos x="connsiteX1316" y="connsiteY1316"/>
                  </a:cxn>
                  <a:cxn ang="0">
                    <a:pos x="connsiteX1317" y="connsiteY1317"/>
                  </a:cxn>
                  <a:cxn ang="0">
                    <a:pos x="connsiteX1318" y="connsiteY1318"/>
                  </a:cxn>
                  <a:cxn ang="0">
                    <a:pos x="connsiteX1319" y="connsiteY1319"/>
                  </a:cxn>
                  <a:cxn ang="0">
                    <a:pos x="connsiteX1320" y="connsiteY1320"/>
                  </a:cxn>
                  <a:cxn ang="0">
                    <a:pos x="connsiteX1321" y="connsiteY1321"/>
                  </a:cxn>
                  <a:cxn ang="0">
                    <a:pos x="connsiteX1322" y="connsiteY1322"/>
                  </a:cxn>
                  <a:cxn ang="0">
                    <a:pos x="connsiteX1323" y="connsiteY1323"/>
                  </a:cxn>
                  <a:cxn ang="0">
                    <a:pos x="connsiteX1324" y="connsiteY1324"/>
                  </a:cxn>
                  <a:cxn ang="0">
                    <a:pos x="connsiteX1325" y="connsiteY1325"/>
                  </a:cxn>
                  <a:cxn ang="0">
                    <a:pos x="connsiteX1326" y="connsiteY1326"/>
                  </a:cxn>
                  <a:cxn ang="0">
                    <a:pos x="connsiteX1327" y="connsiteY1327"/>
                  </a:cxn>
                  <a:cxn ang="0">
                    <a:pos x="connsiteX1328" y="connsiteY1328"/>
                  </a:cxn>
                  <a:cxn ang="0">
                    <a:pos x="connsiteX1329" y="connsiteY1329"/>
                  </a:cxn>
                  <a:cxn ang="0">
                    <a:pos x="connsiteX1330" y="connsiteY1330"/>
                  </a:cxn>
                  <a:cxn ang="0">
                    <a:pos x="connsiteX1331" y="connsiteY1331"/>
                  </a:cxn>
                  <a:cxn ang="0">
                    <a:pos x="connsiteX1332" y="connsiteY1332"/>
                  </a:cxn>
                  <a:cxn ang="0">
                    <a:pos x="connsiteX1333" y="connsiteY1333"/>
                  </a:cxn>
                  <a:cxn ang="0">
                    <a:pos x="connsiteX1334" y="connsiteY1334"/>
                  </a:cxn>
                  <a:cxn ang="0">
                    <a:pos x="connsiteX1335" y="connsiteY1335"/>
                  </a:cxn>
                  <a:cxn ang="0">
                    <a:pos x="connsiteX1336" y="connsiteY1336"/>
                  </a:cxn>
                  <a:cxn ang="0">
                    <a:pos x="connsiteX1337" y="connsiteY1337"/>
                  </a:cxn>
                  <a:cxn ang="0">
                    <a:pos x="connsiteX1338" y="connsiteY1338"/>
                  </a:cxn>
                  <a:cxn ang="0">
                    <a:pos x="connsiteX1339" y="connsiteY1339"/>
                  </a:cxn>
                  <a:cxn ang="0">
                    <a:pos x="connsiteX1340" y="connsiteY1340"/>
                  </a:cxn>
                  <a:cxn ang="0">
                    <a:pos x="connsiteX1341" y="connsiteY1341"/>
                  </a:cxn>
                  <a:cxn ang="0">
                    <a:pos x="connsiteX1342" y="connsiteY1342"/>
                  </a:cxn>
                  <a:cxn ang="0">
                    <a:pos x="connsiteX1343" y="connsiteY1343"/>
                  </a:cxn>
                  <a:cxn ang="0">
                    <a:pos x="connsiteX1344" y="connsiteY1344"/>
                  </a:cxn>
                  <a:cxn ang="0">
                    <a:pos x="connsiteX1345" y="connsiteY1345"/>
                  </a:cxn>
                  <a:cxn ang="0">
                    <a:pos x="connsiteX1346" y="connsiteY1346"/>
                  </a:cxn>
                  <a:cxn ang="0">
                    <a:pos x="connsiteX1347" y="connsiteY1347"/>
                  </a:cxn>
                  <a:cxn ang="0">
                    <a:pos x="connsiteX1348" y="connsiteY1348"/>
                  </a:cxn>
                  <a:cxn ang="0">
                    <a:pos x="connsiteX1349" y="connsiteY1349"/>
                  </a:cxn>
                  <a:cxn ang="0">
                    <a:pos x="connsiteX1350" y="connsiteY1350"/>
                  </a:cxn>
                  <a:cxn ang="0">
                    <a:pos x="connsiteX1351" y="connsiteY1351"/>
                  </a:cxn>
                  <a:cxn ang="0">
                    <a:pos x="connsiteX1352" y="connsiteY1352"/>
                  </a:cxn>
                  <a:cxn ang="0">
                    <a:pos x="connsiteX1353" y="connsiteY1353"/>
                  </a:cxn>
                  <a:cxn ang="0">
                    <a:pos x="connsiteX1354" y="connsiteY1354"/>
                  </a:cxn>
                  <a:cxn ang="0">
                    <a:pos x="connsiteX1355" y="connsiteY1355"/>
                  </a:cxn>
                  <a:cxn ang="0">
                    <a:pos x="connsiteX1356" y="connsiteY1356"/>
                  </a:cxn>
                  <a:cxn ang="0">
                    <a:pos x="connsiteX1357" y="connsiteY1357"/>
                  </a:cxn>
                  <a:cxn ang="0">
                    <a:pos x="connsiteX1358" y="connsiteY1358"/>
                  </a:cxn>
                  <a:cxn ang="0">
                    <a:pos x="connsiteX1359" y="connsiteY1359"/>
                  </a:cxn>
                  <a:cxn ang="0">
                    <a:pos x="connsiteX1360" y="connsiteY1360"/>
                  </a:cxn>
                  <a:cxn ang="0">
                    <a:pos x="connsiteX1361" y="connsiteY1361"/>
                  </a:cxn>
                  <a:cxn ang="0">
                    <a:pos x="connsiteX1362" y="connsiteY1362"/>
                  </a:cxn>
                  <a:cxn ang="0">
                    <a:pos x="connsiteX1363" y="connsiteY1363"/>
                  </a:cxn>
                  <a:cxn ang="0">
                    <a:pos x="connsiteX1364" y="connsiteY1364"/>
                  </a:cxn>
                  <a:cxn ang="0">
                    <a:pos x="connsiteX1365" y="connsiteY1365"/>
                  </a:cxn>
                  <a:cxn ang="0">
                    <a:pos x="connsiteX1366" y="connsiteY1366"/>
                  </a:cxn>
                  <a:cxn ang="0">
                    <a:pos x="connsiteX1367" y="connsiteY1367"/>
                  </a:cxn>
                  <a:cxn ang="0">
                    <a:pos x="connsiteX1368" y="connsiteY1368"/>
                  </a:cxn>
                  <a:cxn ang="0">
                    <a:pos x="connsiteX1369" y="connsiteY1369"/>
                  </a:cxn>
                  <a:cxn ang="0">
                    <a:pos x="connsiteX1370" y="connsiteY1370"/>
                  </a:cxn>
                  <a:cxn ang="0">
                    <a:pos x="connsiteX1371" y="connsiteY1371"/>
                  </a:cxn>
                  <a:cxn ang="0">
                    <a:pos x="connsiteX1372" y="connsiteY1372"/>
                  </a:cxn>
                  <a:cxn ang="0">
                    <a:pos x="connsiteX1373" y="connsiteY1373"/>
                  </a:cxn>
                  <a:cxn ang="0">
                    <a:pos x="connsiteX1374" y="connsiteY1374"/>
                  </a:cxn>
                  <a:cxn ang="0">
                    <a:pos x="connsiteX1375" y="connsiteY1375"/>
                  </a:cxn>
                  <a:cxn ang="0">
                    <a:pos x="connsiteX1376" y="connsiteY1376"/>
                  </a:cxn>
                  <a:cxn ang="0">
                    <a:pos x="connsiteX1377" y="connsiteY1377"/>
                  </a:cxn>
                  <a:cxn ang="0">
                    <a:pos x="connsiteX1378" y="connsiteY1378"/>
                  </a:cxn>
                  <a:cxn ang="0">
                    <a:pos x="connsiteX1379" y="connsiteY1379"/>
                  </a:cxn>
                  <a:cxn ang="0">
                    <a:pos x="connsiteX1380" y="connsiteY1380"/>
                  </a:cxn>
                  <a:cxn ang="0">
                    <a:pos x="connsiteX1381" y="connsiteY1381"/>
                  </a:cxn>
                  <a:cxn ang="0">
                    <a:pos x="connsiteX1382" y="connsiteY1382"/>
                  </a:cxn>
                  <a:cxn ang="0">
                    <a:pos x="connsiteX1383" y="connsiteY1383"/>
                  </a:cxn>
                  <a:cxn ang="0">
                    <a:pos x="connsiteX1384" y="connsiteY1384"/>
                  </a:cxn>
                  <a:cxn ang="0">
                    <a:pos x="connsiteX1385" y="connsiteY1385"/>
                  </a:cxn>
                  <a:cxn ang="0">
                    <a:pos x="connsiteX1386" y="connsiteY1386"/>
                  </a:cxn>
                  <a:cxn ang="0">
                    <a:pos x="connsiteX1387" y="connsiteY1387"/>
                  </a:cxn>
                  <a:cxn ang="0">
                    <a:pos x="connsiteX1388" y="connsiteY1388"/>
                  </a:cxn>
                  <a:cxn ang="0">
                    <a:pos x="connsiteX1389" y="connsiteY1389"/>
                  </a:cxn>
                  <a:cxn ang="0">
                    <a:pos x="connsiteX1390" y="connsiteY1390"/>
                  </a:cxn>
                  <a:cxn ang="0">
                    <a:pos x="connsiteX1391" y="connsiteY1391"/>
                  </a:cxn>
                  <a:cxn ang="0">
                    <a:pos x="connsiteX1392" y="connsiteY1392"/>
                  </a:cxn>
                  <a:cxn ang="0">
                    <a:pos x="connsiteX1393" y="connsiteY1393"/>
                  </a:cxn>
                  <a:cxn ang="0">
                    <a:pos x="connsiteX1394" y="connsiteY1394"/>
                  </a:cxn>
                  <a:cxn ang="0">
                    <a:pos x="connsiteX1395" y="connsiteY1395"/>
                  </a:cxn>
                  <a:cxn ang="0">
                    <a:pos x="connsiteX1396" y="connsiteY1396"/>
                  </a:cxn>
                  <a:cxn ang="0">
                    <a:pos x="connsiteX1397" y="connsiteY1397"/>
                  </a:cxn>
                  <a:cxn ang="0">
                    <a:pos x="connsiteX1398" y="connsiteY1398"/>
                  </a:cxn>
                  <a:cxn ang="0">
                    <a:pos x="connsiteX1399" y="connsiteY1399"/>
                  </a:cxn>
                  <a:cxn ang="0">
                    <a:pos x="connsiteX1400" y="connsiteY1400"/>
                  </a:cxn>
                  <a:cxn ang="0">
                    <a:pos x="connsiteX1401" y="connsiteY1401"/>
                  </a:cxn>
                  <a:cxn ang="0">
                    <a:pos x="connsiteX1402" y="connsiteY1402"/>
                  </a:cxn>
                  <a:cxn ang="0">
                    <a:pos x="connsiteX1403" y="connsiteY1403"/>
                  </a:cxn>
                  <a:cxn ang="0">
                    <a:pos x="connsiteX1404" y="connsiteY1404"/>
                  </a:cxn>
                  <a:cxn ang="0">
                    <a:pos x="connsiteX1405" y="connsiteY1405"/>
                  </a:cxn>
                  <a:cxn ang="0">
                    <a:pos x="connsiteX1406" y="connsiteY1406"/>
                  </a:cxn>
                  <a:cxn ang="0">
                    <a:pos x="connsiteX1407" y="connsiteY1407"/>
                  </a:cxn>
                  <a:cxn ang="0">
                    <a:pos x="connsiteX1408" y="connsiteY1408"/>
                  </a:cxn>
                  <a:cxn ang="0">
                    <a:pos x="connsiteX1409" y="connsiteY1409"/>
                  </a:cxn>
                  <a:cxn ang="0">
                    <a:pos x="connsiteX1410" y="connsiteY1410"/>
                  </a:cxn>
                  <a:cxn ang="0">
                    <a:pos x="connsiteX1411" y="connsiteY1411"/>
                  </a:cxn>
                  <a:cxn ang="0">
                    <a:pos x="connsiteX1412" y="connsiteY1412"/>
                  </a:cxn>
                  <a:cxn ang="0">
                    <a:pos x="connsiteX1413" y="connsiteY1413"/>
                  </a:cxn>
                  <a:cxn ang="0">
                    <a:pos x="connsiteX1414" y="connsiteY1414"/>
                  </a:cxn>
                  <a:cxn ang="0">
                    <a:pos x="connsiteX1415" y="connsiteY1415"/>
                  </a:cxn>
                  <a:cxn ang="0">
                    <a:pos x="connsiteX1416" y="connsiteY1416"/>
                  </a:cxn>
                  <a:cxn ang="0">
                    <a:pos x="connsiteX1417" y="connsiteY1417"/>
                  </a:cxn>
                  <a:cxn ang="0">
                    <a:pos x="connsiteX1418" y="connsiteY1418"/>
                  </a:cxn>
                  <a:cxn ang="0">
                    <a:pos x="connsiteX1419" y="connsiteY1419"/>
                  </a:cxn>
                  <a:cxn ang="0">
                    <a:pos x="connsiteX1420" y="connsiteY1420"/>
                  </a:cxn>
                  <a:cxn ang="0">
                    <a:pos x="connsiteX1421" y="connsiteY1421"/>
                  </a:cxn>
                  <a:cxn ang="0">
                    <a:pos x="connsiteX1422" y="connsiteY1422"/>
                  </a:cxn>
                  <a:cxn ang="0">
                    <a:pos x="connsiteX1423" y="connsiteY1423"/>
                  </a:cxn>
                  <a:cxn ang="0">
                    <a:pos x="connsiteX1424" y="connsiteY1424"/>
                  </a:cxn>
                  <a:cxn ang="0">
                    <a:pos x="connsiteX1425" y="connsiteY1425"/>
                  </a:cxn>
                  <a:cxn ang="0">
                    <a:pos x="connsiteX1426" y="connsiteY1426"/>
                  </a:cxn>
                  <a:cxn ang="0">
                    <a:pos x="connsiteX1427" y="connsiteY1427"/>
                  </a:cxn>
                  <a:cxn ang="0">
                    <a:pos x="connsiteX1428" y="connsiteY1428"/>
                  </a:cxn>
                  <a:cxn ang="0">
                    <a:pos x="connsiteX1429" y="connsiteY1429"/>
                  </a:cxn>
                  <a:cxn ang="0">
                    <a:pos x="connsiteX1430" y="connsiteY1430"/>
                  </a:cxn>
                  <a:cxn ang="0">
                    <a:pos x="connsiteX1431" y="connsiteY1431"/>
                  </a:cxn>
                  <a:cxn ang="0">
                    <a:pos x="connsiteX1432" y="connsiteY1432"/>
                  </a:cxn>
                  <a:cxn ang="0">
                    <a:pos x="connsiteX1433" y="connsiteY1433"/>
                  </a:cxn>
                  <a:cxn ang="0">
                    <a:pos x="connsiteX1434" y="connsiteY1434"/>
                  </a:cxn>
                  <a:cxn ang="0">
                    <a:pos x="connsiteX1435" y="connsiteY1435"/>
                  </a:cxn>
                  <a:cxn ang="0">
                    <a:pos x="connsiteX1436" y="connsiteY1436"/>
                  </a:cxn>
                  <a:cxn ang="0">
                    <a:pos x="connsiteX1437" y="connsiteY1437"/>
                  </a:cxn>
                  <a:cxn ang="0">
                    <a:pos x="connsiteX1438" y="connsiteY1438"/>
                  </a:cxn>
                  <a:cxn ang="0">
                    <a:pos x="connsiteX1439" y="connsiteY1439"/>
                  </a:cxn>
                  <a:cxn ang="0">
                    <a:pos x="connsiteX1440" y="connsiteY1440"/>
                  </a:cxn>
                  <a:cxn ang="0">
                    <a:pos x="connsiteX1441" y="connsiteY1441"/>
                  </a:cxn>
                  <a:cxn ang="0">
                    <a:pos x="connsiteX1442" y="connsiteY1442"/>
                  </a:cxn>
                  <a:cxn ang="0">
                    <a:pos x="connsiteX1443" y="connsiteY1443"/>
                  </a:cxn>
                  <a:cxn ang="0">
                    <a:pos x="connsiteX1444" y="connsiteY1444"/>
                  </a:cxn>
                  <a:cxn ang="0">
                    <a:pos x="connsiteX1445" y="connsiteY1445"/>
                  </a:cxn>
                  <a:cxn ang="0">
                    <a:pos x="connsiteX1446" y="connsiteY1446"/>
                  </a:cxn>
                  <a:cxn ang="0">
                    <a:pos x="connsiteX1447" y="connsiteY1447"/>
                  </a:cxn>
                  <a:cxn ang="0">
                    <a:pos x="connsiteX1448" y="connsiteY1448"/>
                  </a:cxn>
                  <a:cxn ang="0">
                    <a:pos x="connsiteX1449" y="connsiteY1449"/>
                  </a:cxn>
                  <a:cxn ang="0">
                    <a:pos x="connsiteX1450" y="connsiteY1450"/>
                  </a:cxn>
                  <a:cxn ang="0">
                    <a:pos x="connsiteX1451" y="connsiteY1451"/>
                  </a:cxn>
                  <a:cxn ang="0">
                    <a:pos x="connsiteX1452" y="connsiteY1452"/>
                  </a:cxn>
                  <a:cxn ang="0">
                    <a:pos x="connsiteX1453" y="connsiteY1453"/>
                  </a:cxn>
                  <a:cxn ang="0">
                    <a:pos x="connsiteX1454" y="connsiteY1454"/>
                  </a:cxn>
                  <a:cxn ang="0">
                    <a:pos x="connsiteX1455" y="connsiteY1455"/>
                  </a:cxn>
                  <a:cxn ang="0">
                    <a:pos x="connsiteX1456" y="connsiteY1456"/>
                  </a:cxn>
                  <a:cxn ang="0">
                    <a:pos x="connsiteX1457" y="connsiteY1457"/>
                  </a:cxn>
                  <a:cxn ang="0">
                    <a:pos x="connsiteX1458" y="connsiteY1458"/>
                  </a:cxn>
                  <a:cxn ang="0">
                    <a:pos x="connsiteX1459" y="connsiteY1459"/>
                  </a:cxn>
                  <a:cxn ang="0">
                    <a:pos x="connsiteX1460" y="connsiteY1460"/>
                  </a:cxn>
                  <a:cxn ang="0">
                    <a:pos x="connsiteX1461" y="connsiteY1461"/>
                  </a:cxn>
                  <a:cxn ang="0">
                    <a:pos x="connsiteX1462" y="connsiteY1462"/>
                  </a:cxn>
                  <a:cxn ang="0">
                    <a:pos x="connsiteX1463" y="connsiteY1463"/>
                  </a:cxn>
                  <a:cxn ang="0">
                    <a:pos x="connsiteX1464" y="connsiteY1464"/>
                  </a:cxn>
                  <a:cxn ang="0">
                    <a:pos x="connsiteX1465" y="connsiteY1465"/>
                  </a:cxn>
                  <a:cxn ang="0">
                    <a:pos x="connsiteX1466" y="connsiteY1466"/>
                  </a:cxn>
                  <a:cxn ang="0">
                    <a:pos x="connsiteX1467" y="connsiteY1467"/>
                  </a:cxn>
                  <a:cxn ang="0">
                    <a:pos x="connsiteX1468" y="connsiteY1468"/>
                  </a:cxn>
                  <a:cxn ang="0">
                    <a:pos x="connsiteX1469" y="connsiteY1469"/>
                  </a:cxn>
                  <a:cxn ang="0">
                    <a:pos x="connsiteX1470" y="connsiteY1470"/>
                  </a:cxn>
                  <a:cxn ang="0">
                    <a:pos x="connsiteX1471" y="connsiteY1471"/>
                  </a:cxn>
                  <a:cxn ang="0">
                    <a:pos x="connsiteX1472" y="connsiteY1472"/>
                  </a:cxn>
                  <a:cxn ang="0">
                    <a:pos x="connsiteX1473" y="connsiteY1473"/>
                  </a:cxn>
                  <a:cxn ang="0">
                    <a:pos x="connsiteX1474" y="connsiteY1474"/>
                  </a:cxn>
                  <a:cxn ang="0">
                    <a:pos x="connsiteX1475" y="connsiteY1475"/>
                  </a:cxn>
                  <a:cxn ang="0">
                    <a:pos x="connsiteX1476" y="connsiteY1476"/>
                  </a:cxn>
                  <a:cxn ang="0">
                    <a:pos x="connsiteX1477" y="connsiteY1477"/>
                  </a:cxn>
                  <a:cxn ang="0">
                    <a:pos x="connsiteX1478" y="connsiteY1478"/>
                  </a:cxn>
                  <a:cxn ang="0">
                    <a:pos x="connsiteX1479" y="connsiteY1479"/>
                  </a:cxn>
                  <a:cxn ang="0">
                    <a:pos x="connsiteX1480" y="connsiteY1480"/>
                  </a:cxn>
                  <a:cxn ang="0">
                    <a:pos x="connsiteX1481" y="connsiteY1481"/>
                  </a:cxn>
                  <a:cxn ang="0">
                    <a:pos x="connsiteX1482" y="connsiteY1482"/>
                  </a:cxn>
                  <a:cxn ang="0">
                    <a:pos x="connsiteX1483" y="connsiteY1483"/>
                  </a:cxn>
                  <a:cxn ang="0">
                    <a:pos x="connsiteX1484" y="connsiteY1484"/>
                  </a:cxn>
                  <a:cxn ang="0">
                    <a:pos x="connsiteX1485" y="connsiteY1485"/>
                  </a:cxn>
                  <a:cxn ang="0">
                    <a:pos x="connsiteX1486" y="connsiteY1486"/>
                  </a:cxn>
                  <a:cxn ang="0">
                    <a:pos x="connsiteX1487" y="connsiteY1487"/>
                  </a:cxn>
                  <a:cxn ang="0">
                    <a:pos x="connsiteX1488" y="connsiteY1488"/>
                  </a:cxn>
                  <a:cxn ang="0">
                    <a:pos x="connsiteX1489" y="connsiteY1489"/>
                  </a:cxn>
                  <a:cxn ang="0">
                    <a:pos x="connsiteX1490" y="connsiteY1490"/>
                  </a:cxn>
                  <a:cxn ang="0">
                    <a:pos x="connsiteX1491" y="connsiteY1491"/>
                  </a:cxn>
                  <a:cxn ang="0">
                    <a:pos x="connsiteX1492" y="connsiteY1492"/>
                  </a:cxn>
                  <a:cxn ang="0">
                    <a:pos x="connsiteX1493" y="connsiteY1493"/>
                  </a:cxn>
                  <a:cxn ang="0">
                    <a:pos x="connsiteX1494" y="connsiteY1494"/>
                  </a:cxn>
                  <a:cxn ang="0">
                    <a:pos x="connsiteX1495" y="connsiteY1495"/>
                  </a:cxn>
                  <a:cxn ang="0">
                    <a:pos x="connsiteX1496" y="connsiteY1496"/>
                  </a:cxn>
                  <a:cxn ang="0">
                    <a:pos x="connsiteX1497" y="connsiteY1497"/>
                  </a:cxn>
                  <a:cxn ang="0">
                    <a:pos x="connsiteX1498" y="connsiteY1498"/>
                  </a:cxn>
                  <a:cxn ang="0">
                    <a:pos x="connsiteX1499" y="connsiteY1499"/>
                  </a:cxn>
                  <a:cxn ang="0">
                    <a:pos x="connsiteX1500" y="connsiteY1500"/>
                  </a:cxn>
                  <a:cxn ang="0">
                    <a:pos x="connsiteX1501" y="connsiteY1501"/>
                  </a:cxn>
                  <a:cxn ang="0">
                    <a:pos x="connsiteX1502" y="connsiteY1502"/>
                  </a:cxn>
                  <a:cxn ang="0">
                    <a:pos x="connsiteX1503" y="connsiteY1503"/>
                  </a:cxn>
                  <a:cxn ang="0">
                    <a:pos x="connsiteX1504" y="connsiteY1504"/>
                  </a:cxn>
                  <a:cxn ang="0">
                    <a:pos x="connsiteX1505" y="connsiteY1505"/>
                  </a:cxn>
                  <a:cxn ang="0">
                    <a:pos x="connsiteX1506" y="connsiteY1506"/>
                  </a:cxn>
                </a:cxnLst>
                <a:rect l="l" t="t" r="r" b="b"/>
                <a:pathLst>
                  <a:path w="1247775" h="1857375">
                    <a:moveTo>
                      <a:pt x="1172051" y="974884"/>
                    </a:moveTo>
                    <a:cubicBezTo>
                      <a:pt x="1133951" y="944404"/>
                      <a:pt x="1065371" y="835819"/>
                      <a:pt x="1037749" y="787241"/>
                    </a:cubicBezTo>
                    <a:lnTo>
                      <a:pt x="1026319" y="764381"/>
                    </a:lnTo>
                    <a:cubicBezTo>
                      <a:pt x="1025366" y="760571"/>
                      <a:pt x="1024414" y="755809"/>
                      <a:pt x="1023461" y="751046"/>
                    </a:cubicBezTo>
                    <a:cubicBezTo>
                      <a:pt x="1024414" y="751046"/>
                      <a:pt x="1024414" y="750094"/>
                      <a:pt x="1024414" y="750094"/>
                    </a:cubicBezTo>
                    <a:cubicBezTo>
                      <a:pt x="1024414" y="748189"/>
                      <a:pt x="1025366" y="746284"/>
                      <a:pt x="1025366" y="744379"/>
                    </a:cubicBezTo>
                    <a:cubicBezTo>
                      <a:pt x="1025366" y="739616"/>
                      <a:pt x="1024414" y="735806"/>
                      <a:pt x="1022509" y="731996"/>
                    </a:cubicBezTo>
                    <a:cubicBezTo>
                      <a:pt x="1021556" y="691039"/>
                      <a:pt x="1032986" y="639604"/>
                      <a:pt x="1037749" y="609124"/>
                    </a:cubicBezTo>
                    <a:cubicBezTo>
                      <a:pt x="1041559" y="583406"/>
                      <a:pt x="1035844" y="532924"/>
                      <a:pt x="1025366" y="473869"/>
                    </a:cubicBezTo>
                    <a:cubicBezTo>
                      <a:pt x="1025366" y="473869"/>
                      <a:pt x="1025366" y="472916"/>
                      <a:pt x="1025366" y="472916"/>
                    </a:cubicBezTo>
                    <a:cubicBezTo>
                      <a:pt x="1025366" y="469106"/>
                      <a:pt x="1024414" y="466249"/>
                      <a:pt x="1023461" y="463391"/>
                    </a:cubicBezTo>
                    <a:cubicBezTo>
                      <a:pt x="1022509" y="459581"/>
                      <a:pt x="1021556" y="454819"/>
                      <a:pt x="1020604" y="450056"/>
                    </a:cubicBezTo>
                    <a:cubicBezTo>
                      <a:pt x="1021556" y="447199"/>
                      <a:pt x="1021556" y="445294"/>
                      <a:pt x="1021556" y="442436"/>
                    </a:cubicBezTo>
                    <a:cubicBezTo>
                      <a:pt x="1021556" y="435769"/>
                      <a:pt x="1018699" y="429101"/>
                      <a:pt x="1014889" y="424339"/>
                    </a:cubicBezTo>
                    <a:cubicBezTo>
                      <a:pt x="1010126" y="404336"/>
                      <a:pt x="1005364" y="383381"/>
                      <a:pt x="1000601" y="362426"/>
                    </a:cubicBezTo>
                    <a:cubicBezTo>
                      <a:pt x="999649" y="357664"/>
                      <a:pt x="997744" y="351949"/>
                      <a:pt x="996791" y="347186"/>
                    </a:cubicBezTo>
                    <a:cubicBezTo>
                      <a:pt x="996791" y="344329"/>
                      <a:pt x="995839" y="342424"/>
                      <a:pt x="994886" y="339566"/>
                    </a:cubicBezTo>
                    <a:cubicBezTo>
                      <a:pt x="967264" y="254794"/>
                      <a:pt x="902494" y="161449"/>
                      <a:pt x="892969" y="148114"/>
                    </a:cubicBezTo>
                    <a:cubicBezTo>
                      <a:pt x="892016" y="147161"/>
                      <a:pt x="892016" y="146209"/>
                      <a:pt x="891064" y="144304"/>
                    </a:cubicBezTo>
                    <a:cubicBezTo>
                      <a:pt x="891064" y="144304"/>
                      <a:pt x="891064" y="144304"/>
                      <a:pt x="891064" y="144304"/>
                    </a:cubicBezTo>
                    <a:cubicBezTo>
                      <a:pt x="890111" y="141446"/>
                      <a:pt x="888206" y="139541"/>
                      <a:pt x="886301" y="137636"/>
                    </a:cubicBezTo>
                    <a:cubicBezTo>
                      <a:pt x="884396" y="114776"/>
                      <a:pt x="865346" y="97631"/>
                      <a:pt x="842486" y="97631"/>
                    </a:cubicBezTo>
                    <a:cubicBezTo>
                      <a:pt x="834866" y="97631"/>
                      <a:pt x="828199" y="99536"/>
                      <a:pt x="821531" y="103346"/>
                    </a:cubicBezTo>
                    <a:cubicBezTo>
                      <a:pt x="820579" y="92869"/>
                      <a:pt x="812959" y="83344"/>
                      <a:pt x="803434" y="80486"/>
                    </a:cubicBezTo>
                    <a:cubicBezTo>
                      <a:pt x="799624" y="72866"/>
                      <a:pt x="792956" y="66199"/>
                      <a:pt x="784384" y="63341"/>
                    </a:cubicBezTo>
                    <a:cubicBezTo>
                      <a:pt x="779621" y="50006"/>
                      <a:pt x="766286" y="40481"/>
                      <a:pt x="751046" y="40481"/>
                    </a:cubicBezTo>
                    <a:cubicBezTo>
                      <a:pt x="737711" y="40481"/>
                      <a:pt x="726281" y="48101"/>
                      <a:pt x="719614" y="58579"/>
                    </a:cubicBezTo>
                    <a:cubicBezTo>
                      <a:pt x="715804" y="56674"/>
                      <a:pt x="712946" y="55721"/>
                      <a:pt x="708184" y="55721"/>
                    </a:cubicBezTo>
                    <a:cubicBezTo>
                      <a:pt x="707231" y="55721"/>
                      <a:pt x="705326" y="55721"/>
                      <a:pt x="704374" y="55721"/>
                    </a:cubicBezTo>
                    <a:cubicBezTo>
                      <a:pt x="703421" y="52864"/>
                      <a:pt x="700564" y="50006"/>
                      <a:pt x="698659" y="48101"/>
                    </a:cubicBezTo>
                    <a:cubicBezTo>
                      <a:pt x="701516" y="45244"/>
                      <a:pt x="703421" y="41434"/>
                      <a:pt x="703421" y="37624"/>
                    </a:cubicBezTo>
                    <a:cubicBezTo>
                      <a:pt x="703421" y="29051"/>
                      <a:pt x="696754" y="22384"/>
                      <a:pt x="688181" y="22384"/>
                    </a:cubicBezTo>
                    <a:cubicBezTo>
                      <a:pt x="685324" y="22384"/>
                      <a:pt x="681514" y="23336"/>
                      <a:pt x="679609" y="25241"/>
                    </a:cubicBezTo>
                    <a:cubicBezTo>
                      <a:pt x="676751" y="20479"/>
                      <a:pt x="672941" y="16669"/>
                      <a:pt x="667226" y="16669"/>
                    </a:cubicBezTo>
                    <a:cubicBezTo>
                      <a:pt x="667226" y="16669"/>
                      <a:pt x="667226" y="16669"/>
                      <a:pt x="667226" y="16669"/>
                    </a:cubicBezTo>
                    <a:cubicBezTo>
                      <a:pt x="665321" y="10954"/>
                      <a:pt x="659606" y="7144"/>
                      <a:pt x="652939" y="7144"/>
                    </a:cubicBezTo>
                    <a:cubicBezTo>
                      <a:pt x="644366" y="7144"/>
                      <a:pt x="637699" y="13811"/>
                      <a:pt x="637699" y="22384"/>
                    </a:cubicBezTo>
                    <a:cubicBezTo>
                      <a:pt x="637699" y="30956"/>
                      <a:pt x="644366" y="37624"/>
                      <a:pt x="652939" y="37624"/>
                    </a:cubicBezTo>
                    <a:cubicBezTo>
                      <a:pt x="654844" y="37624"/>
                      <a:pt x="656749" y="37624"/>
                      <a:pt x="658654" y="36671"/>
                    </a:cubicBezTo>
                    <a:cubicBezTo>
                      <a:pt x="660559" y="38576"/>
                      <a:pt x="663416" y="40481"/>
                      <a:pt x="667226" y="40481"/>
                    </a:cubicBezTo>
                    <a:cubicBezTo>
                      <a:pt x="669131" y="40481"/>
                      <a:pt x="670084" y="40481"/>
                      <a:pt x="671989" y="39529"/>
                    </a:cubicBezTo>
                    <a:cubicBezTo>
                      <a:pt x="671989" y="41434"/>
                      <a:pt x="672941" y="43339"/>
                      <a:pt x="673894" y="45244"/>
                    </a:cubicBezTo>
                    <a:cubicBezTo>
                      <a:pt x="671036" y="46196"/>
                      <a:pt x="669131" y="48101"/>
                      <a:pt x="667226" y="50006"/>
                    </a:cubicBezTo>
                    <a:cubicBezTo>
                      <a:pt x="659606" y="50959"/>
                      <a:pt x="652939" y="57626"/>
                      <a:pt x="652939" y="65246"/>
                    </a:cubicBezTo>
                    <a:cubicBezTo>
                      <a:pt x="652939" y="72866"/>
                      <a:pt x="657701" y="78581"/>
                      <a:pt x="664369" y="80486"/>
                    </a:cubicBezTo>
                    <a:cubicBezTo>
                      <a:pt x="665321" y="81439"/>
                      <a:pt x="666274" y="82391"/>
                      <a:pt x="666274" y="83344"/>
                    </a:cubicBezTo>
                    <a:cubicBezTo>
                      <a:pt x="663416" y="86201"/>
                      <a:pt x="661511" y="90011"/>
                      <a:pt x="661511" y="94774"/>
                    </a:cubicBezTo>
                    <a:cubicBezTo>
                      <a:pt x="661511" y="96679"/>
                      <a:pt x="661511" y="99536"/>
                      <a:pt x="662464" y="101441"/>
                    </a:cubicBezTo>
                    <a:cubicBezTo>
                      <a:pt x="662464" y="101441"/>
                      <a:pt x="661511" y="101441"/>
                      <a:pt x="661511" y="101441"/>
                    </a:cubicBezTo>
                    <a:cubicBezTo>
                      <a:pt x="650081" y="101441"/>
                      <a:pt x="640556" y="110966"/>
                      <a:pt x="640556" y="122396"/>
                    </a:cubicBezTo>
                    <a:cubicBezTo>
                      <a:pt x="640556" y="130016"/>
                      <a:pt x="644366" y="136684"/>
                      <a:pt x="651034" y="140494"/>
                    </a:cubicBezTo>
                    <a:cubicBezTo>
                      <a:pt x="650081" y="142399"/>
                      <a:pt x="649129" y="144304"/>
                      <a:pt x="649129" y="146209"/>
                    </a:cubicBezTo>
                    <a:cubicBezTo>
                      <a:pt x="649129" y="151924"/>
                      <a:pt x="653891" y="156686"/>
                      <a:pt x="659606" y="156686"/>
                    </a:cubicBezTo>
                    <a:cubicBezTo>
                      <a:pt x="665321" y="156686"/>
                      <a:pt x="670084" y="151924"/>
                      <a:pt x="670084" y="146209"/>
                    </a:cubicBezTo>
                    <a:cubicBezTo>
                      <a:pt x="670084" y="145256"/>
                      <a:pt x="670084" y="143351"/>
                      <a:pt x="669131" y="142399"/>
                    </a:cubicBezTo>
                    <a:cubicBezTo>
                      <a:pt x="670084" y="141446"/>
                      <a:pt x="671989" y="141446"/>
                      <a:pt x="672941" y="140494"/>
                    </a:cubicBezTo>
                    <a:cubicBezTo>
                      <a:pt x="672941" y="141446"/>
                      <a:pt x="671989" y="143351"/>
                      <a:pt x="671989" y="145256"/>
                    </a:cubicBezTo>
                    <a:cubicBezTo>
                      <a:pt x="671989" y="152876"/>
                      <a:pt x="677704" y="158591"/>
                      <a:pt x="685324" y="158591"/>
                    </a:cubicBezTo>
                    <a:cubicBezTo>
                      <a:pt x="692944" y="158591"/>
                      <a:pt x="698659" y="152876"/>
                      <a:pt x="698659" y="145256"/>
                    </a:cubicBezTo>
                    <a:cubicBezTo>
                      <a:pt x="698659" y="137636"/>
                      <a:pt x="692944" y="131921"/>
                      <a:pt x="685324" y="131921"/>
                    </a:cubicBezTo>
                    <a:cubicBezTo>
                      <a:pt x="683419" y="131921"/>
                      <a:pt x="681514" y="132874"/>
                      <a:pt x="679609" y="132874"/>
                    </a:cubicBezTo>
                    <a:cubicBezTo>
                      <a:pt x="680561" y="130016"/>
                      <a:pt x="681514" y="128111"/>
                      <a:pt x="681514" y="125254"/>
                    </a:cubicBezTo>
                    <a:cubicBezTo>
                      <a:pt x="681514" y="125254"/>
                      <a:pt x="682466" y="125254"/>
                      <a:pt x="682466" y="125254"/>
                    </a:cubicBezTo>
                    <a:cubicBezTo>
                      <a:pt x="691039" y="125254"/>
                      <a:pt x="698659" y="118586"/>
                      <a:pt x="699611" y="110014"/>
                    </a:cubicBezTo>
                    <a:cubicBezTo>
                      <a:pt x="701516" y="110966"/>
                      <a:pt x="704374" y="111919"/>
                      <a:pt x="706279" y="111919"/>
                    </a:cubicBezTo>
                    <a:cubicBezTo>
                      <a:pt x="706279" y="112871"/>
                      <a:pt x="706279" y="112871"/>
                      <a:pt x="706279" y="113824"/>
                    </a:cubicBezTo>
                    <a:cubicBezTo>
                      <a:pt x="706279" y="117634"/>
                      <a:pt x="709136" y="120491"/>
                      <a:pt x="711994" y="122396"/>
                    </a:cubicBezTo>
                    <a:cubicBezTo>
                      <a:pt x="712946" y="135731"/>
                      <a:pt x="724376" y="146209"/>
                      <a:pt x="738664" y="146209"/>
                    </a:cubicBezTo>
                    <a:cubicBezTo>
                      <a:pt x="749141" y="146209"/>
                      <a:pt x="758666" y="139541"/>
                      <a:pt x="763429" y="130969"/>
                    </a:cubicBezTo>
                    <a:cubicBezTo>
                      <a:pt x="765334" y="131921"/>
                      <a:pt x="767239" y="131921"/>
                      <a:pt x="770096" y="132874"/>
                    </a:cubicBezTo>
                    <a:cubicBezTo>
                      <a:pt x="772001" y="135731"/>
                      <a:pt x="774859" y="138589"/>
                      <a:pt x="778669" y="140494"/>
                    </a:cubicBezTo>
                    <a:cubicBezTo>
                      <a:pt x="776764" y="141446"/>
                      <a:pt x="774859" y="143351"/>
                      <a:pt x="773906" y="145256"/>
                    </a:cubicBezTo>
                    <a:cubicBezTo>
                      <a:pt x="772954" y="141446"/>
                      <a:pt x="770096" y="138589"/>
                      <a:pt x="765334" y="138589"/>
                    </a:cubicBezTo>
                    <a:cubicBezTo>
                      <a:pt x="760571" y="138589"/>
                      <a:pt x="756761" y="142399"/>
                      <a:pt x="756761" y="147161"/>
                    </a:cubicBezTo>
                    <a:cubicBezTo>
                      <a:pt x="756761" y="150971"/>
                      <a:pt x="758666" y="153829"/>
                      <a:pt x="761524" y="154781"/>
                    </a:cubicBezTo>
                    <a:cubicBezTo>
                      <a:pt x="759619" y="156686"/>
                      <a:pt x="757714" y="158591"/>
                      <a:pt x="757714" y="161449"/>
                    </a:cubicBezTo>
                    <a:cubicBezTo>
                      <a:pt x="757714" y="163354"/>
                      <a:pt x="758666" y="165259"/>
                      <a:pt x="759619" y="167164"/>
                    </a:cubicBezTo>
                    <a:cubicBezTo>
                      <a:pt x="759619" y="168116"/>
                      <a:pt x="759619" y="168116"/>
                      <a:pt x="759619" y="169069"/>
                    </a:cubicBezTo>
                    <a:cubicBezTo>
                      <a:pt x="755809" y="161449"/>
                      <a:pt x="748189" y="155734"/>
                      <a:pt x="738664" y="155734"/>
                    </a:cubicBezTo>
                    <a:cubicBezTo>
                      <a:pt x="737711" y="155734"/>
                      <a:pt x="736759" y="155734"/>
                      <a:pt x="735806" y="155734"/>
                    </a:cubicBezTo>
                    <a:cubicBezTo>
                      <a:pt x="733901" y="153829"/>
                      <a:pt x="731996" y="152876"/>
                      <a:pt x="729139" y="152876"/>
                    </a:cubicBezTo>
                    <a:cubicBezTo>
                      <a:pt x="724376" y="152876"/>
                      <a:pt x="719614" y="156686"/>
                      <a:pt x="719614" y="162401"/>
                    </a:cubicBezTo>
                    <a:cubicBezTo>
                      <a:pt x="719614" y="163354"/>
                      <a:pt x="719614" y="164306"/>
                      <a:pt x="720566" y="165259"/>
                    </a:cubicBezTo>
                    <a:cubicBezTo>
                      <a:pt x="718661" y="168116"/>
                      <a:pt x="716756" y="170974"/>
                      <a:pt x="716756" y="173831"/>
                    </a:cubicBezTo>
                    <a:cubicBezTo>
                      <a:pt x="714851" y="173831"/>
                      <a:pt x="713899" y="172879"/>
                      <a:pt x="711994" y="172879"/>
                    </a:cubicBezTo>
                    <a:cubicBezTo>
                      <a:pt x="704374" y="172879"/>
                      <a:pt x="697706" y="174784"/>
                      <a:pt x="691991" y="178594"/>
                    </a:cubicBezTo>
                    <a:cubicBezTo>
                      <a:pt x="688181" y="176689"/>
                      <a:pt x="684371" y="175736"/>
                      <a:pt x="680561" y="175736"/>
                    </a:cubicBezTo>
                    <a:cubicBezTo>
                      <a:pt x="678656" y="175736"/>
                      <a:pt x="675799" y="175736"/>
                      <a:pt x="673894" y="176689"/>
                    </a:cubicBezTo>
                    <a:cubicBezTo>
                      <a:pt x="674846" y="175736"/>
                      <a:pt x="675799" y="173831"/>
                      <a:pt x="675799" y="172879"/>
                    </a:cubicBezTo>
                    <a:cubicBezTo>
                      <a:pt x="675799" y="169069"/>
                      <a:pt x="671989" y="165259"/>
                      <a:pt x="668179" y="165259"/>
                    </a:cubicBezTo>
                    <a:cubicBezTo>
                      <a:pt x="664369" y="165259"/>
                      <a:pt x="660559" y="169069"/>
                      <a:pt x="660559" y="172879"/>
                    </a:cubicBezTo>
                    <a:cubicBezTo>
                      <a:pt x="660559" y="176689"/>
                      <a:pt x="663416" y="179546"/>
                      <a:pt x="667226" y="180499"/>
                    </a:cubicBezTo>
                    <a:cubicBezTo>
                      <a:pt x="661511" y="184309"/>
                      <a:pt x="657701" y="191929"/>
                      <a:pt x="657701" y="199549"/>
                    </a:cubicBezTo>
                    <a:cubicBezTo>
                      <a:pt x="657701" y="202406"/>
                      <a:pt x="658654" y="205264"/>
                      <a:pt x="659606" y="207169"/>
                    </a:cubicBezTo>
                    <a:cubicBezTo>
                      <a:pt x="657701" y="207169"/>
                      <a:pt x="655796" y="207169"/>
                      <a:pt x="654844" y="208121"/>
                    </a:cubicBezTo>
                    <a:cubicBezTo>
                      <a:pt x="652939" y="206216"/>
                      <a:pt x="651034" y="205264"/>
                      <a:pt x="648176" y="205264"/>
                    </a:cubicBezTo>
                    <a:cubicBezTo>
                      <a:pt x="643414" y="205264"/>
                      <a:pt x="639604" y="209074"/>
                      <a:pt x="639604" y="213836"/>
                    </a:cubicBezTo>
                    <a:cubicBezTo>
                      <a:pt x="639604" y="215741"/>
                      <a:pt x="640556" y="216694"/>
                      <a:pt x="640556" y="217646"/>
                    </a:cubicBezTo>
                    <a:cubicBezTo>
                      <a:pt x="637699" y="219551"/>
                      <a:pt x="635794" y="222409"/>
                      <a:pt x="634841" y="226219"/>
                    </a:cubicBezTo>
                    <a:cubicBezTo>
                      <a:pt x="632936" y="224314"/>
                      <a:pt x="630079" y="223361"/>
                      <a:pt x="627221" y="223361"/>
                    </a:cubicBezTo>
                    <a:cubicBezTo>
                      <a:pt x="626269" y="215741"/>
                      <a:pt x="621506" y="209074"/>
                      <a:pt x="613886" y="205264"/>
                    </a:cubicBezTo>
                    <a:cubicBezTo>
                      <a:pt x="617696" y="205264"/>
                      <a:pt x="620554" y="204311"/>
                      <a:pt x="623411" y="203359"/>
                    </a:cubicBezTo>
                    <a:cubicBezTo>
                      <a:pt x="625316" y="206216"/>
                      <a:pt x="629126" y="209074"/>
                      <a:pt x="632936" y="209074"/>
                    </a:cubicBezTo>
                    <a:cubicBezTo>
                      <a:pt x="639604" y="209074"/>
                      <a:pt x="644366" y="204311"/>
                      <a:pt x="644366" y="197644"/>
                    </a:cubicBezTo>
                    <a:cubicBezTo>
                      <a:pt x="644366" y="194786"/>
                      <a:pt x="643414" y="191929"/>
                      <a:pt x="640556" y="189071"/>
                    </a:cubicBezTo>
                    <a:cubicBezTo>
                      <a:pt x="644366" y="183356"/>
                      <a:pt x="646271" y="176689"/>
                      <a:pt x="646271" y="170021"/>
                    </a:cubicBezTo>
                    <a:cubicBezTo>
                      <a:pt x="646271" y="153829"/>
                      <a:pt x="634841" y="139541"/>
                      <a:pt x="619601" y="135731"/>
                    </a:cubicBezTo>
                    <a:cubicBezTo>
                      <a:pt x="617696" y="133826"/>
                      <a:pt x="615791" y="132874"/>
                      <a:pt x="612934" y="132874"/>
                    </a:cubicBezTo>
                    <a:cubicBezTo>
                      <a:pt x="611029" y="132874"/>
                      <a:pt x="609124" y="133826"/>
                      <a:pt x="607219" y="134779"/>
                    </a:cubicBezTo>
                    <a:cubicBezTo>
                      <a:pt x="605314" y="134779"/>
                      <a:pt x="602456" y="135731"/>
                      <a:pt x="600551" y="135731"/>
                    </a:cubicBezTo>
                    <a:cubicBezTo>
                      <a:pt x="601504" y="133826"/>
                      <a:pt x="601504" y="131921"/>
                      <a:pt x="601504" y="129064"/>
                    </a:cubicBezTo>
                    <a:cubicBezTo>
                      <a:pt x="603409" y="130016"/>
                      <a:pt x="605314" y="130969"/>
                      <a:pt x="607219" y="130969"/>
                    </a:cubicBezTo>
                    <a:cubicBezTo>
                      <a:pt x="611981" y="130969"/>
                      <a:pt x="616744" y="127159"/>
                      <a:pt x="616744" y="121444"/>
                    </a:cubicBezTo>
                    <a:cubicBezTo>
                      <a:pt x="616744" y="115729"/>
                      <a:pt x="612934" y="111919"/>
                      <a:pt x="607219" y="111919"/>
                    </a:cubicBezTo>
                    <a:cubicBezTo>
                      <a:pt x="604361" y="111919"/>
                      <a:pt x="601504" y="113824"/>
                      <a:pt x="599599" y="116681"/>
                    </a:cubicBezTo>
                    <a:cubicBezTo>
                      <a:pt x="597694" y="112871"/>
                      <a:pt x="594836" y="110014"/>
                      <a:pt x="591979" y="107156"/>
                    </a:cubicBezTo>
                    <a:cubicBezTo>
                      <a:pt x="593884" y="108109"/>
                      <a:pt x="596741" y="108109"/>
                      <a:pt x="598646" y="108109"/>
                    </a:cubicBezTo>
                    <a:cubicBezTo>
                      <a:pt x="612934" y="108109"/>
                      <a:pt x="624364" y="97631"/>
                      <a:pt x="626269" y="84296"/>
                    </a:cubicBezTo>
                    <a:cubicBezTo>
                      <a:pt x="628174" y="85249"/>
                      <a:pt x="629126" y="85249"/>
                      <a:pt x="631031" y="85249"/>
                    </a:cubicBezTo>
                    <a:cubicBezTo>
                      <a:pt x="638651" y="85249"/>
                      <a:pt x="644366" y="79534"/>
                      <a:pt x="644366" y="71914"/>
                    </a:cubicBezTo>
                    <a:cubicBezTo>
                      <a:pt x="644366" y="64294"/>
                      <a:pt x="638651" y="58579"/>
                      <a:pt x="631031" y="58579"/>
                    </a:cubicBezTo>
                    <a:cubicBezTo>
                      <a:pt x="626269" y="58579"/>
                      <a:pt x="622459" y="60484"/>
                      <a:pt x="620554" y="64294"/>
                    </a:cubicBezTo>
                    <a:cubicBezTo>
                      <a:pt x="615791" y="57626"/>
                      <a:pt x="607219" y="53816"/>
                      <a:pt x="598646" y="53816"/>
                    </a:cubicBezTo>
                    <a:cubicBezTo>
                      <a:pt x="591026" y="53816"/>
                      <a:pt x="584359" y="56674"/>
                      <a:pt x="578644" y="62389"/>
                    </a:cubicBezTo>
                    <a:cubicBezTo>
                      <a:pt x="578644" y="61436"/>
                      <a:pt x="578644" y="59531"/>
                      <a:pt x="578644" y="58579"/>
                    </a:cubicBezTo>
                    <a:cubicBezTo>
                      <a:pt x="578644" y="47149"/>
                      <a:pt x="569119" y="37624"/>
                      <a:pt x="557689" y="37624"/>
                    </a:cubicBezTo>
                    <a:cubicBezTo>
                      <a:pt x="546259" y="37624"/>
                      <a:pt x="536734" y="47149"/>
                      <a:pt x="536734" y="58579"/>
                    </a:cubicBezTo>
                    <a:cubicBezTo>
                      <a:pt x="536734" y="70009"/>
                      <a:pt x="546259" y="79534"/>
                      <a:pt x="557689" y="79534"/>
                    </a:cubicBezTo>
                    <a:cubicBezTo>
                      <a:pt x="562451" y="79534"/>
                      <a:pt x="567214" y="77629"/>
                      <a:pt x="571024" y="74771"/>
                    </a:cubicBezTo>
                    <a:cubicBezTo>
                      <a:pt x="570071" y="77629"/>
                      <a:pt x="570071" y="80486"/>
                      <a:pt x="570071" y="83344"/>
                    </a:cubicBezTo>
                    <a:cubicBezTo>
                      <a:pt x="570071" y="92869"/>
                      <a:pt x="574834" y="101441"/>
                      <a:pt x="582454" y="106204"/>
                    </a:cubicBezTo>
                    <a:cubicBezTo>
                      <a:pt x="580549" y="106204"/>
                      <a:pt x="579596" y="105251"/>
                      <a:pt x="577691" y="105251"/>
                    </a:cubicBezTo>
                    <a:cubicBezTo>
                      <a:pt x="570071" y="105251"/>
                      <a:pt x="563404" y="109061"/>
                      <a:pt x="559594" y="113824"/>
                    </a:cubicBezTo>
                    <a:cubicBezTo>
                      <a:pt x="555784" y="107156"/>
                      <a:pt x="549116" y="103346"/>
                      <a:pt x="541496" y="103346"/>
                    </a:cubicBezTo>
                    <a:cubicBezTo>
                      <a:pt x="530066" y="103346"/>
                      <a:pt x="519589" y="112871"/>
                      <a:pt x="519589" y="125254"/>
                    </a:cubicBezTo>
                    <a:cubicBezTo>
                      <a:pt x="519589" y="137636"/>
                      <a:pt x="529114" y="147161"/>
                      <a:pt x="541496" y="147161"/>
                    </a:cubicBezTo>
                    <a:cubicBezTo>
                      <a:pt x="547211" y="147161"/>
                      <a:pt x="552926" y="144304"/>
                      <a:pt x="556736" y="140494"/>
                    </a:cubicBezTo>
                    <a:cubicBezTo>
                      <a:pt x="560546" y="148114"/>
                      <a:pt x="569119" y="153829"/>
                      <a:pt x="578644" y="153829"/>
                    </a:cubicBezTo>
                    <a:cubicBezTo>
                      <a:pt x="579596" y="153829"/>
                      <a:pt x="580549" y="153829"/>
                      <a:pt x="581501" y="153829"/>
                    </a:cubicBezTo>
                    <a:cubicBezTo>
                      <a:pt x="578644" y="158591"/>
                      <a:pt x="576739" y="165259"/>
                      <a:pt x="576739" y="170974"/>
                    </a:cubicBezTo>
                    <a:cubicBezTo>
                      <a:pt x="576739" y="172879"/>
                      <a:pt x="576739" y="174784"/>
                      <a:pt x="577691" y="176689"/>
                    </a:cubicBezTo>
                    <a:cubicBezTo>
                      <a:pt x="571976" y="172879"/>
                      <a:pt x="565309" y="170974"/>
                      <a:pt x="557689" y="170974"/>
                    </a:cubicBezTo>
                    <a:cubicBezTo>
                      <a:pt x="545306" y="170974"/>
                      <a:pt x="533876" y="176689"/>
                      <a:pt x="526256" y="186214"/>
                    </a:cubicBezTo>
                    <a:cubicBezTo>
                      <a:pt x="523399" y="181451"/>
                      <a:pt x="518636" y="177641"/>
                      <a:pt x="512921" y="177641"/>
                    </a:cubicBezTo>
                    <a:cubicBezTo>
                      <a:pt x="504349" y="177641"/>
                      <a:pt x="497681" y="184309"/>
                      <a:pt x="497681" y="192881"/>
                    </a:cubicBezTo>
                    <a:cubicBezTo>
                      <a:pt x="497681" y="201454"/>
                      <a:pt x="504349" y="208121"/>
                      <a:pt x="512921" y="208121"/>
                    </a:cubicBezTo>
                    <a:cubicBezTo>
                      <a:pt x="514826" y="208121"/>
                      <a:pt x="516731" y="208121"/>
                      <a:pt x="518636" y="207169"/>
                    </a:cubicBezTo>
                    <a:cubicBezTo>
                      <a:pt x="518636" y="208121"/>
                      <a:pt x="518636" y="209074"/>
                      <a:pt x="518636" y="210026"/>
                    </a:cubicBezTo>
                    <a:cubicBezTo>
                      <a:pt x="518636" y="222409"/>
                      <a:pt x="524351" y="232886"/>
                      <a:pt x="532924" y="239554"/>
                    </a:cubicBezTo>
                    <a:cubicBezTo>
                      <a:pt x="531019" y="242411"/>
                      <a:pt x="530066" y="246221"/>
                      <a:pt x="530066" y="249079"/>
                    </a:cubicBezTo>
                    <a:cubicBezTo>
                      <a:pt x="530066" y="250031"/>
                      <a:pt x="530066" y="250031"/>
                      <a:pt x="530066" y="250984"/>
                    </a:cubicBezTo>
                    <a:cubicBezTo>
                      <a:pt x="523399" y="255746"/>
                      <a:pt x="517684" y="261461"/>
                      <a:pt x="514826" y="270034"/>
                    </a:cubicBezTo>
                    <a:cubicBezTo>
                      <a:pt x="508159" y="274796"/>
                      <a:pt x="503396" y="283369"/>
                      <a:pt x="503396" y="291941"/>
                    </a:cubicBezTo>
                    <a:cubicBezTo>
                      <a:pt x="503396" y="307181"/>
                      <a:pt x="515779" y="319564"/>
                      <a:pt x="531019" y="319564"/>
                    </a:cubicBezTo>
                    <a:cubicBezTo>
                      <a:pt x="534829" y="319564"/>
                      <a:pt x="537686" y="318611"/>
                      <a:pt x="540544" y="317659"/>
                    </a:cubicBezTo>
                    <a:cubicBezTo>
                      <a:pt x="543401" y="318611"/>
                      <a:pt x="546259" y="318611"/>
                      <a:pt x="549116" y="318611"/>
                    </a:cubicBezTo>
                    <a:cubicBezTo>
                      <a:pt x="564356" y="318611"/>
                      <a:pt x="577691" y="309086"/>
                      <a:pt x="582454" y="295751"/>
                    </a:cubicBezTo>
                    <a:cubicBezTo>
                      <a:pt x="583406" y="295751"/>
                      <a:pt x="583406" y="294799"/>
                      <a:pt x="584359" y="294799"/>
                    </a:cubicBezTo>
                    <a:cubicBezTo>
                      <a:pt x="584359" y="294799"/>
                      <a:pt x="585311" y="294799"/>
                      <a:pt x="585311" y="294799"/>
                    </a:cubicBezTo>
                    <a:cubicBezTo>
                      <a:pt x="587216" y="301466"/>
                      <a:pt x="591026" y="306229"/>
                      <a:pt x="596741" y="310991"/>
                    </a:cubicBezTo>
                    <a:cubicBezTo>
                      <a:pt x="596741" y="310991"/>
                      <a:pt x="596741" y="311944"/>
                      <a:pt x="596741" y="311944"/>
                    </a:cubicBezTo>
                    <a:cubicBezTo>
                      <a:pt x="596741" y="312896"/>
                      <a:pt x="596741" y="312896"/>
                      <a:pt x="596741" y="313849"/>
                    </a:cubicBezTo>
                    <a:cubicBezTo>
                      <a:pt x="595789" y="315754"/>
                      <a:pt x="595789" y="318611"/>
                      <a:pt x="595789" y="321469"/>
                    </a:cubicBezTo>
                    <a:cubicBezTo>
                      <a:pt x="595789" y="328136"/>
                      <a:pt x="598646" y="333851"/>
                      <a:pt x="603409" y="337661"/>
                    </a:cubicBezTo>
                    <a:cubicBezTo>
                      <a:pt x="603409" y="338614"/>
                      <a:pt x="603409" y="339566"/>
                      <a:pt x="603409" y="339566"/>
                    </a:cubicBezTo>
                    <a:cubicBezTo>
                      <a:pt x="603409" y="347186"/>
                      <a:pt x="608171" y="352901"/>
                      <a:pt x="614839" y="354806"/>
                    </a:cubicBezTo>
                    <a:cubicBezTo>
                      <a:pt x="612934" y="356711"/>
                      <a:pt x="611029" y="359569"/>
                      <a:pt x="611029" y="363379"/>
                    </a:cubicBezTo>
                    <a:cubicBezTo>
                      <a:pt x="604361" y="356711"/>
                      <a:pt x="595789" y="352901"/>
                      <a:pt x="586264" y="352901"/>
                    </a:cubicBezTo>
                    <a:cubicBezTo>
                      <a:pt x="567214" y="352901"/>
                      <a:pt x="551974" y="368141"/>
                      <a:pt x="551974" y="387191"/>
                    </a:cubicBezTo>
                    <a:cubicBezTo>
                      <a:pt x="551974" y="390049"/>
                      <a:pt x="551974" y="392906"/>
                      <a:pt x="552926" y="395764"/>
                    </a:cubicBezTo>
                    <a:cubicBezTo>
                      <a:pt x="550069" y="391001"/>
                      <a:pt x="546259" y="387191"/>
                      <a:pt x="541496" y="385286"/>
                    </a:cubicBezTo>
                    <a:cubicBezTo>
                      <a:pt x="539591" y="379571"/>
                      <a:pt x="533876" y="375761"/>
                      <a:pt x="527209" y="375761"/>
                    </a:cubicBezTo>
                    <a:cubicBezTo>
                      <a:pt x="518636" y="375761"/>
                      <a:pt x="511969" y="382429"/>
                      <a:pt x="511969" y="391001"/>
                    </a:cubicBezTo>
                    <a:cubicBezTo>
                      <a:pt x="511969" y="391954"/>
                      <a:pt x="511969" y="391954"/>
                      <a:pt x="511969" y="392906"/>
                    </a:cubicBezTo>
                    <a:cubicBezTo>
                      <a:pt x="508159" y="397669"/>
                      <a:pt x="506254" y="402431"/>
                      <a:pt x="506254" y="409099"/>
                    </a:cubicBezTo>
                    <a:cubicBezTo>
                      <a:pt x="506254" y="414814"/>
                      <a:pt x="508159" y="420529"/>
                      <a:pt x="511969" y="425291"/>
                    </a:cubicBezTo>
                    <a:cubicBezTo>
                      <a:pt x="511016" y="427196"/>
                      <a:pt x="511016" y="428149"/>
                      <a:pt x="511016" y="430054"/>
                    </a:cubicBezTo>
                    <a:cubicBezTo>
                      <a:pt x="511016" y="437674"/>
                      <a:pt x="516731" y="443389"/>
                      <a:pt x="524351" y="443389"/>
                    </a:cubicBezTo>
                    <a:cubicBezTo>
                      <a:pt x="530066" y="443389"/>
                      <a:pt x="535781" y="439579"/>
                      <a:pt x="537686" y="433864"/>
                    </a:cubicBezTo>
                    <a:cubicBezTo>
                      <a:pt x="537686" y="433864"/>
                      <a:pt x="537686" y="433864"/>
                      <a:pt x="537686" y="433864"/>
                    </a:cubicBezTo>
                    <a:cubicBezTo>
                      <a:pt x="537686" y="436721"/>
                      <a:pt x="538639" y="439579"/>
                      <a:pt x="539591" y="441484"/>
                    </a:cubicBezTo>
                    <a:cubicBezTo>
                      <a:pt x="535781" y="442436"/>
                      <a:pt x="531971" y="445294"/>
                      <a:pt x="531971" y="450056"/>
                    </a:cubicBezTo>
                    <a:cubicBezTo>
                      <a:pt x="531971" y="454819"/>
                      <a:pt x="535781" y="458629"/>
                      <a:pt x="540544" y="458629"/>
                    </a:cubicBezTo>
                    <a:cubicBezTo>
                      <a:pt x="545306" y="458629"/>
                      <a:pt x="549116" y="454819"/>
                      <a:pt x="549116" y="451009"/>
                    </a:cubicBezTo>
                    <a:cubicBezTo>
                      <a:pt x="551974" y="451961"/>
                      <a:pt x="554831" y="452914"/>
                      <a:pt x="557689" y="452914"/>
                    </a:cubicBezTo>
                    <a:cubicBezTo>
                      <a:pt x="559594" y="452914"/>
                      <a:pt x="561499" y="452914"/>
                      <a:pt x="563404" y="451961"/>
                    </a:cubicBezTo>
                    <a:cubicBezTo>
                      <a:pt x="563404" y="452914"/>
                      <a:pt x="564356" y="453866"/>
                      <a:pt x="565309" y="454819"/>
                    </a:cubicBezTo>
                    <a:cubicBezTo>
                      <a:pt x="562451" y="456724"/>
                      <a:pt x="560546" y="460534"/>
                      <a:pt x="560546" y="464344"/>
                    </a:cubicBezTo>
                    <a:cubicBezTo>
                      <a:pt x="560546" y="465296"/>
                      <a:pt x="560546" y="466249"/>
                      <a:pt x="560546" y="467201"/>
                    </a:cubicBezTo>
                    <a:cubicBezTo>
                      <a:pt x="555784" y="471964"/>
                      <a:pt x="551974" y="478631"/>
                      <a:pt x="551974" y="487204"/>
                    </a:cubicBezTo>
                    <a:cubicBezTo>
                      <a:pt x="551974" y="487204"/>
                      <a:pt x="551974" y="488156"/>
                      <a:pt x="551974" y="488156"/>
                    </a:cubicBezTo>
                    <a:cubicBezTo>
                      <a:pt x="549116" y="491014"/>
                      <a:pt x="548164" y="494824"/>
                      <a:pt x="548164" y="499586"/>
                    </a:cubicBezTo>
                    <a:cubicBezTo>
                      <a:pt x="548164" y="509111"/>
                      <a:pt x="555784" y="517684"/>
                      <a:pt x="566261" y="517684"/>
                    </a:cubicBezTo>
                    <a:cubicBezTo>
                      <a:pt x="569119" y="517684"/>
                      <a:pt x="571976" y="516731"/>
                      <a:pt x="573881" y="515779"/>
                    </a:cubicBezTo>
                    <a:cubicBezTo>
                      <a:pt x="571976" y="517684"/>
                      <a:pt x="571024" y="520541"/>
                      <a:pt x="571024" y="523399"/>
                    </a:cubicBezTo>
                    <a:cubicBezTo>
                      <a:pt x="571024" y="527209"/>
                      <a:pt x="572929" y="530066"/>
                      <a:pt x="574834" y="531971"/>
                    </a:cubicBezTo>
                    <a:cubicBezTo>
                      <a:pt x="574834" y="531971"/>
                      <a:pt x="574834" y="532924"/>
                      <a:pt x="574834" y="532924"/>
                    </a:cubicBezTo>
                    <a:cubicBezTo>
                      <a:pt x="574834" y="539591"/>
                      <a:pt x="580549" y="544354"/>
                      <a:pt x="586264" y="544354"/>
                    </a:cubicBezTo>
                    <a:cubicBezTo>
                      <a:pt x="591026" y="544354"/>
                      <a:pt x="594836" y="541496"/>
                      <a:pt x="596741" y="537686"/>
                    </a:cubicBezTo>
                    <a:cubicBezTo>
                      <a:pt x="597694" y="537686"/>
                      <a:pt x="597694" y="536734"/>
                      <a:pt x="598646" y="536734"/>
                    </a:cubicBezTo>
                    <a:cubicBezTo>
                      <a:pt x="602456" y="540544"/>
                      <a:pt x="607219" y="542449"/>
                      <a:pt x="611981" y="542449"/>
                    </a:cubicBezTo>
                    <a:cubicBezTo>
                      <a:pt x="622459" y="542449"/>
                      <a:pt x="631984" y="533876"/>
                      <a:pt x="631984" y="522446"/>
                    </a:cubicBezTo>
                    <a:cubicBezTo>
                      <a:pt x="635794" y="524351"/>
                      <a:pt x="639604" y="525304"/>
                      <a:pt x="643414" y="525304"/>
                    </a:cubicBezTo>
                    <a:cubicBezTo>
                      <a:pt x="636746" y="526256"/>
                      <a:pt x="632936" y="531971"/>
                      <a:pt x="632936" y="538639"/>
                    </a:cubicBezTo>
                    <a:cubicBezTo>
                      <a:pt x="632936" y="539591"/>
                      <a:pt x="632936" y="541496"/>
                      <a:pt x="633889" y="542449"/>
                    </a:cubicBezTo>
                    <a:cubicBezTo>
                      <a:pt x="629126" y="544354"/>
                      <a:pt x="626269" y="549116"/>
                      <a:pt x="626269" y="554831"/>
                    </a:cubicBezTo>
                    <a:cubicBezTo>
                      <a:pt x="626269" y="554831"/>
                      <a:pt x="626269" y="554831"/>
                      <a:pt x="626269" y="555784"/>
                    </a:cubicBezTo>
                    <a:cubicBezTo>
                      <a:pt x="624364" y="551021"/>
                      <a:pt x="619601" y="548164"/>
                      <a:pt x="614839" y="548164"/>
                    </a:cubicBezTo>
                    <a:cubicBezTo>
                      <a:pt x="608171" y="548164"/>
                      <a:pt x="602456" y="553879"/>
                      <a:pt x="602456" y="560546"/>
                    </a:cubicBezTo>
                    <a:cubicBezTo>
                      <a:pt x="602456" y="567214"/>
                      <a:pt x="608171" y="572929"/>
                      <a:pt x="614839" y="572929"/>
                    </a:cubicBezTo>
                    <a:cubicBezTo>
                      <a:pt x="621506" y="572929"/>
                      <a:pt x="627221" y="567214"/>
                      <a:pt x="627221" y="560546"/>
                    </a:cubicBezTo>
                    <a:cubicBezTo>
                      <a:pt x="627221" y="560546"/>
                      <a:pt x="627221" y="560546"/>
                      <a:pt x="627221" y="560546"/>
                    </a:cubicBezTo>
                    <a:cubicBezTo>
                      <a:pt x="628174" y="562451"/>
                      <a:pt x="629126" y="564356"/>
                      <a:pt x="631031" y="566261"/>
                    </a:cubicBezTo>
                    <a:cubicBezTo>
                      <a:pt x="629126" y="567214"/>
                      <a:pt x="628174" y="569119"/>
                      <a:pt x="628174" y="571024"/>
                    </a:cubicBezTo>
                    <a:cubicBezTo>
                      <a:pt x="628174" y="573881"/>
                      <a:pt x="631031" y="576739"/>
                      <a:pt x="633889" y="576739"/>
                    </a:cubicBezTo>
                    <a:cubicBezTo>
                      <a:pt x="636746" y="576739"/>
                      <a:pt x="639604" y="573881"/>
                      <a:pt x="639604" y="571024"/>
                    </a:cubicBezTo>
                    <a:cubicBezTo>
                      <a:pt x="639604" y="570071"/>
                      <a:pt x="639604" y="570071"/>
                      <a:pt x="639604" y="569119"/>
                    </a:cubicBezTo>
                    <a:cubicBezTo>
                      <a:pt x="639604" y="569119"/>
                      <a:pt x="640556" y="569119"/>
                      <a:pt x="640556" y="569119"/>
                    </a:cubicBezTo>
                    <a:cubicBezTo>
                      <a:pt x="642461" y="569119"/>
                      <a:pt x="644366" y="568166"/>
                      <a:pt x="646271" y="568166"/>
                    </a:cubicBezTo>
                    <a:cubicBezTo>
                      <a:pt x="647224" y="569119"/>
                      <a:pt x="647224" y="569119"/>
                      <a:pt x="648176" y="570071"/>
                    </a:cubicBezTo>
                    <a:cubicBezTo>
                      <a:pt x="647224" y="571024"/>
                      <a:pt x="647224" y="571976"/>
                      <a:pt x="647224" y="573881"/>
                    </a:cubicBezTo>
                    <a:cubicBezTo>
                      <a:pt x="647224" y="575786"/>
                      <a:pt x="648176" y="577691"/>
                      <a:pt x="650081" y="579596"/>
                    </a:cubicBezTo>
                    <a:cubicBezTo>
                      <a:pt x="646271" y="580549"/>
                      <a:pt x="642461" y="584359"/>
                      <a:pt x="642461" y="589121"/>
                    </a:cubicBezTo>
                    <a:cubicBezTo>
                      <a:pt x="642461" y="592931"/>
                      <a:pt x="644366" y="595789"/>
                      <a:pt x="648176" y="597694"/>
                    </a:cubicBezTo>
                    <a:cubicBezTo>
                      <a:pt x="649129" y="601504"/>
                      <a:pt x="651986" y="604361"/>
                      <a:pt x="656749" y="605314"/>
                    </a:cubicBezTo>
                    <a:lnTo>
                      <a:pt x="656749" y="608171"/>
                    </a:lnTo>
                    <a:cubicBezTo>
                      <a:pt x="654844" y="605314"/>
                      <a:pt x="651034" y="603409"/>
                      <a:pt x="647224" y="603409"/>
                    </a:cubicBezTo>
                    <a:cubicBezTo>
                      <a:pt x="640556" y="603409"/>
                      <a:pt x="635794" y="609124"/>
                      <a:pt x="635794" y="614839"/>
                    </a:cubicBezTo>
                    <a:cubicBezTo>
                      <a:pt x="635794" y="615791"/>
                      <a:pt x="635794" y="616744"/>
                      <a:pt x="636746" y="617696"/>
                    </a:cubicBezTo>
                    <a:cubicBezTo>
                      <a:pt x="635794" y="617696"/>
                      <a:pt x="634841" y="617696"/>
                      <a:pt x="634841" y="617696"/>
                    </a:cubicBezTo>
                    <a:cubicBezTo>
                      <a:pt x="627221" y="617696"/>
                      <a:pt x="620554" y="619601"/>
                      <a:pt x="614839" y="623411"/>
                    </a:cubicBezTo>
                    <a:cubicBezTo>
                      <a:pt x="614839" y="623411"/>
                      <a:pt x="614839" y="623411"/>
                      <a:pt x="613886" y="623411"/>
                    </a:cubicBezTo>
                    <a:cubicBezTo>
                      <a:pt x="611981" y="623411"/>
                      <a:pt x="610076" y="623411"/>
                      <a:pt x="609124" y="624364"/>
                    </a:cubicBezTo>
                    <a:cubicBezTo>
                      <a:pt x="609124" y="624364"/>
                      <a:pt x="609124" y="624364"/>
                      <a:pt x="609124" y="624364"/>
                    </a:cubicBezTo>
                    <a:cubicBezTo>
                      <a:pt x="609124" y="617696"/>
                      <a:pt x="603409" y="611981"/>
                      <a:pt x="596741" y="611981"/>
                    </a:cubicBezTo>
                    <a:cubicBezTo>
                      <a:pt x="592931" y="611981"/>
                      <a:pt x="589121" y="613886"/>
                      <a:pt x="587216" y="617696"/>
                    </a:cubicBezTo>
                    <a:cubicBezTo>
                      <a:pt x="582454" y="610076"/>
                      <a:pt x="573881" y="605314"/>
                      <a:pt x="564356" y="605314"/>
                    </a:cubicBezTo>
                    <a:cubicBezTo>
                      <a:pt x="554831" y="605314"/>
                      <a:pt x="547211" y="610076"/>
                      <a:pt x="542449" y="616744"/>
                    </a:cubicBezTo>
                    <a:cubicBezTo>
                      <a:pt x="541496" y="616744"/>
                      <a:pt x="541496" y="616744"/>
                      <a:pt x="540544" y="615791"/>
                    </a:cubicBezTo>
                    <a:cubicBezTo>
                      <a:pt x="539591" y="613886"/>
                      <a:pt x="537686" y="611029"/>
                      <a:pt x="536734" y="609124"/>
                    </a:cubicBezTo>
                    <a:cubicBezTo>
                      <a:pt x="546259" y="608171"/>
                      <a:pt x="553879" y="602456"/>
                      <a:pt x="556736" y="593884"/>
                    </a:cubicBezTo>
                    <a:cubicBezTo>
                      <a:pt x="560546" y="590074"/>
                      <a:pt x="563404" y="585311"/>
                      <a:pt x="563404" y="579596"/>
                    </a:cubicBezTo>
                    <a:cubicBezTo>
                      <a:pt x="563404" y="578644"/>
                      <a:pt x="563404" y="576739"/>
                      <a:pt x="563404" y="575786"/>
                    </a:cubicBezTo>
                    <a:cubicBezTo>
                      <a:pt x="563404" y="575786"/>
                      <a:pt x="564356" y="575786"/>
                      <a:pt x="564356" y="575786"/>
                    </a:cubicBezTo>
                    <a:cubicBezTo>
                      <a:pt x="567214" y="575786"/>
                      <a:pt x="570071" y="574834"/>
                      <a:pt x="572929" y="573881"/>
                    </a:cubicBezTo>
                    <a:cubicBezTo>
                      <a:pt x="571024" y="577691"/>
                      <a:pt x="569119" y="581501"/>
                      <a:pt x="569119" y="585311"/>
                    </a:cubicBezTo>
                    <a:cubicBezTo>
                      <a:pt x="569119" y="597694"/>
                      <a:pt x="578644" y="607219"/>
                      <a:pt x="591026" y="607219"/>
                    </a:cubicBezTo>
                    <a:cubicBezTo>
                      <a:pt x="603409" y="607219"/>
                      <a:pt x="612934" y="597694"/>
                      <a:pt x="612934" y="585311"/>
                    </a:cubicBezTo>
                    <a:cubicBezTo>
                      <a:pt x="612934" y="572929"/>
                      <a:pt x="603409" y="563404"/>
                      <a:pt x="591026" y="563404"/>
                    </a:cubicBezTo>
                    <a:cubicBezTo>
                      <a:pt x="586264" y="563404"/>
                      <a:pt x="582454" y="564356"/>
                      <a:pt x="579596" y="567214"/>
                    </a:cubicBezTo>
                    <a:cubicBezTo>
                      <a:pt x="580549" y="564356"/>
                      <a:pt x="581501" y="561499"/>
                      <a:pt x="581501" y="558641"/>
                    </a:cubicBezTo>
                    <a:cubicBezTo>
                      <a:pt x="581501" y="549116"/>
                      <a:pt x="573881" y="541496"/>
                      <a:pt x="564356" y="541496"/>
                    </a:cubicBezTo>
                    <a:cubicBezTo>
                      <a:pt x="554831" y="541496"/>
                      <a:pt x="547211" y="549116"/>
                      <a:pt x="547211" y="558641"/>
                    </a:cubicBezTo>
                    <a:cubicBezTo>
                      <a:pt x="547211" y="559594"/>
                      <a:pt x="547211" y="559594"/>
                      <a:pt x="547211" y="560546"/>
                    </a:cubicBezTo>
                    <a:cubicBezTo>
                      <a:pt x="546259" y="560546"/>
                      <a:pt x="545306" y="560546"/>
                      <a:pt x="543401" y="560546"/>
                    </a:cubicBezTo>
                    <a:cubicBezTo>
                      <a:pt x="537686" y="560546"/>
                      <a:pt x="531971" y="563404"/>
                      <a:pt x="528161" y="567214"/>
                    </a:cubicBezTo>
                    <a:cubicBezTo>
                      <a:pt x="527209" y="567214"/>
                      <a:pt x="527209" y="568166"/>
                      <a:pt x="526256" y="568166"/>
                    </a:cubicBezTo>
                    <a:cubicBezTo>
                      <a:pt x="526256" y="567214"/>
                      <a:pt x="526256" y="567214"/>
                      <a:pt x="526256" y="566261"/>
                    </a:cubicBezTo>
                    <a:cubicBezTo>
                      <a:pt x="526256" y="556736"/>
                      <a:pt x="518636" y="548164"/>
                      <a:pt x="508159" y="548164"/>
                    </a:cubicBezTo>
                    <a:cubicBezTo>
                      <a:pt x="498634" y="548164"/>
                      <a:pt x="490061" y="555784"/>
                      <a:pt x="490061" y="566261"/>
                    </a:cubicBezTo>
                    <a:cubicBezTo>
                      <a:pt x="490061" y="575786"/>
                      <a:pt x="497681" y="584359"/>
                      <a:pt x="508159" y="584359"/>
                    </a:cubicBezTo>
                    <a:cubicBezTo>
                      <a:pt x="510064" y="584359"/>
                      <a:pt x="511969" y="584359"/>
                      <a:pt x="513874" y="583406"/>
                    </a:cubicBezTo>
                    <a:cubicBezTo>
                      <a:pt x="513874" y="585311"/>
                      <a:pt x="512921" y="587216"/>
                      <a:pt x="512921" y="588169"/>
                    </a:cubicBezTo>
                    <a:cubicBezTo>
                      <a:pt x="512921" y="591979"/>
                      <a:pt x="513874" y="595789"/>
                      <a:pt x="515779" y="599599"/>
                    </a:cubicBezTo>
                    <a:cubicBezTo>
                      <a:pt x="514826" y="599599"/>
                      <a:pt x="512921" y="599599"/>
                      <a:pt x="511969" y="599599"/>
                    </a:cubicBezTo>
                    <a:cubicBezTo>
                      <a:pt x="510064" y="599599"/>
                      <a:pt x="508159" y="599599"/>
                      <a:pt x="506254" y="600551"/>
                    </a:cubicBezTo>
                    <a:cubicBezTo>
                      <a:pt x="504349" y="596741"/>
                      <a:pt x="501491" y="594836"/>
                      <a:pt x="497681" y="594836"/>
                    </a:cubicBezTo>
                    <a:cubicBezTo>
                      <a:pt x="492919" y="594836"/>
                      <a:pt x="490061" y="597694"/>
                      <a:pt x="489109" y="602456"/>
                    </a:cubicBezTo>
                    <a:cubicBezTo>
                      <a:pt x="488156" y="602456"/>
                      <a:pt x="487204" y="602456"/>
                      <a:pt x="487204" y="603409"/>
                    </a:cubicBezTo>
                    <a:cubicBezTo>
                      <a:pt x="483394" y="601504"/>
                      <a:pt x="479584" y="599599"/>
                      <a:pt x="475774" y="599599"/>
                    </a:cubicBezTo>
                    <a:cubicBezTo>
                      <a:pt x="464344" y="599599"/>
                      <a:pt x="454819" y="609124"/>
                      <a:pt x="454819" y="620554"/>
                    </a:cubicBezTo>
                    <a:cubicBezTo>
                      <a:pt x="454819" y="622459"/>
                      <a:pt x="454819" y="624364"/>
                      <a:pt x="455771" y="625316"/>
                    </a:cubicBezTo>
                    <a:cubicBezTo>
                      <a:pt x="452914" y="626269"/>
                      <a:pt x="450056" y="630079"/>
                      <a:pt x="450056" y="633889"/>
                    </a:cubicBezTo>
                    <a:cubicBezTo>
                      <a:pt x="450056" y="638651"/>
                      <a:pt x="453866" y="643414"/>
                      <a:pt x="459581" y="643414"/>
                    </a:cubicBezTo>
                    <a:cubicBezTo>
                      <a:pt x="459581" y="656749"/>
                      <a:pt x="471011" y="668179"/>
                      <a:pt x="484346" y="668179"/>
                    </a:cubicBezTo>
                    <a:cubicBezTo>
                      <a:pt x="490061" y="668179"/>
                      <a:pt x="494824" y="666274"/>
                      <a:pt x="498634" y="663416"/>
                    </a:cubicBezTo>
                    <a:cubicBezTo>
                      <a:pt x="500539" y="663416"/>
                      <a:pt x="501491" y="663416"/>
                      <a:pt x="503396" y="662464"/>
                    </a:cubicBezTo>
                    <a:cubicBezTo>
                      <a:pt x="505301" y="663416"/>
                      <a:pt x="508159" y="663416"/>
                      <a:pt x="511016" y="664369"/>
                    </a:cubicBezTo>
                    <a:cubicBezTo>
                      <a:pt x="511016" y="665321"/>
                      <a:pt x="511969" y="666274"/>
                      <a:pt x="511969" y="667226"/>
                    </a:cubicBezTo>
                    <a:cubicBezTo>
                      <a:pt x="511969" y="667226"/>
                      <a:pt x="511969" y="668179"/>
                      <a:pt x="511969" y="668179"/>
                    </a:cubicBezTo>
                    <a:cubicBezTo>
                      <a:pt x="511969" y="671989"/>
                      <a:pt x="512921" y="674846"/>
                      <a:pt x="513874" y="677704"/>
                    </a:cubicBezTo>
                    <a:cubicBezTo>
                      <a:pt x="512921" y="677704"/>
                      <a:pt x="512921" y="677704"/>
                      <a:pt x="511969" y="678656"/>
                    </a:cubicBezTo>
                    <a:cubicBezTo>
                      <a:pt x="509111" y="673894"/>
                      <a:pt x="504349" y="671036"/>
                      <a:pt x="498634" y="671036"/>
                    </a:cubicBezTo>
                    <a:cubicBezTo>
                      <a:pt x="493871" y="671036"/>
                      <a:pt x="490061" y="672941"/>
                      <a:pt x="487204" y="675799"/>
                    </a:cubicBezTo>
                    <a:cubicBezTo>
                      <a:pt x="485299" y="674846"/>
                      <a:pt x="483394" y="673894"/>
                      <a:pt x="481489" y="673894"/>
                    </a:cubicBezTo>
                    <a:cubicBezTo>
                      <a:pt x="474821" y="673894"/>
                      <a:pt x="470059" y="678656"/>
                      <a:pt x="470059" y="685324"/>
                    </a:cubicBezTo>
                    <a:cubicBezTo>
                      <a:pt x="470059" y="691991"/>
                      <a:pt x="474821" y="696754"/>
                      <a:pt x="481489" y="696754"/>
                    </a:cubicBezTo>
                    <a:cubicBezTo>
                      <a:pt x="482441" y="696754"/>
                      <a:pt x="483394" y="696754"/>
                      <a:pt x="484346" y="695801"/>
                    </a:cubicBezTo>
                    <a:cubicBezTo>
                      <a:pt x="485299" y="697706"/>
                      <a:pt x="486251" y="698659"/>
                      <a:pt x="488156" y="700564"/>
                    </a:cubicBezTo>
                    <a:cubicBezTo>
                      <a:pt x="487204" y="704374"/>
                      <a:pt x="486251" y="708184"/>
                      <a:pt x="486251" y="712946"/>
                    </a:cubicBezTo>
                    <a:cubicBezTo>
                      <a:pt x="486251" y="713899"/>
                      <a:pt x="486251" y="714851"/>
                      <a:pt x="486251" y="715804"/>
                    </a:cubicBezTo>
                    <a:cubicBezTo>
                      <a:pt x="480536" y="707231"/>
                      <a:pt x="471011" y="701516"/>
                      <a:pt x="460534" y="701516"/>
                    </a:cubicBezTo>
                    <a:cubicBezTo>
                      <a:pt x="450056" y="701516"/>
                      <a:pt x="441484" y="706279"/>
                      <a:pt x="435769" y="714851"/>
                    </a:cubicBezTo>
                    <a:cubicBezTo>
                      <a:pt x="432911" y="712946"/>
                      <a:pt x="429101" y="711994"/>
                      <a:pt x="426244" y="711041"/>
                    </a:cubicBezTo>
                    <a:cubicBezTo>
                      <a:pt x="429101" y="708184"/>
                      <a:pt x="431006" y="705326"/>
                      <a:pt x="432911" y="701516"/>
                    </a:cubicBezTo>
                    <a:cubicBezTo>
                      <a:pt x="435769" y="698659"/>
                      <a:pt x="437674" y="695801"/>
                      <a:pt x="437674" y="691039"/>
                    </a:cubicBezTo>
                    <a:cubicBezTo>
                      <a:pt x="437674" y="686276"/>
                      <a:pt x="434816" y="681514"/>
                      <a:pt x="431006" y="679609"/>
                    </a:cubicBezTo>
                    <a:cubicBezTo>
                      <a:pt x="426244" y="672941"/>
                      <a:pt x="418624" y="668179"/>
                      <a:pt x="410051" y="668179"/>
                    </a:cubicBezTo>
                    <a:cubicBezTo>
                      <a:pt x="408146" y="668179"/>
                      <a:pt x="406241" y="668179"/>
                      <a:pt x="404336" y="669131"/>
                    </a:cubicBezTo>
                    <a:cubicBezTo>
                      <a:pt x="403384" y="666274"/>
                      <a:pt x="402431" y="663416"/>
                      <a:pt x="401479" y="661511"/>
                    </a:cubicBezTo>
                    <a:cubicBezTo>
                      <a:pt x="404336" y="657701"/>
                      <a:pt x="407194" y="653891"/>
                      <a:pt x="409099" y="650081"/>
                    </a:cubicBezTo>
                    <a:cubicBezTo>
                      <a:pt x="410051" y="649129"/>
                      <a:pt x="410051" y="648176"/>
                      <a:pt x="410051" y="647224"/>
                    </a:cubicBezTo>
                    <a:cubicBezTo>
                      <a:pt x="410051" y="647224"/>
                      <a:pt x="410051" y="647224"/>
                      <a:pt x="410051" y="647224"/>
                    </a:cubicBezTo>
                    <a:cubicBezTo>
                      <a:pt x="411004" y="643414"/>
                      <a:pt x="411956" y="638651"/>
                      <a:pt x="411956" y="634841"/>
                    </a:cubicBezTo>
                    <a:cubicBezTo>
                      <a:pt x="411956" y="611981"/>
                      <a:pt x="392906" y="592931"/>
                      <a:pt x="370046" y="592931"/>
                    </a:cubicBezTo>
                    <a:cubicBezTo>
                      <a:pt x="366236" y="592931"/>
                      <a:pt x="363379" y="593884"/>
                      <a:pt x="360521" y="593884"/>
                    </a:cubicBezTo>
                    <a:cubicBezTo>
                      <a:pt x="361474" y="591979"/>
                      <a:pt x="362426" y="590074"/>
                      <a:pt x="362426" y="588169"/>
                    </a:cubicBezTo>
                    <a:cubicBezTo>
                      <a:pt x="362426" y="581501"/>
                      <a:pt x="356711" y="576739"/>
                      <a:pt x="350996" y="576739"/>
                    </a:cubicBezTo>
                    <a:cubicBezTo>
                      <a:pt x="347186" y="576739"/>
                      <a:pt x="344329" y="578644"/>
                      <a:pt x="342424" y="580549"/>
                    </a:cubicBezTo>
                    <a:cubicBezTo>
                      <a:pt x="340519" y="579596"/>
                      <a:pt x="338614" y="578644"/>
                      <a:pt x="335756" y="578644"/>
                    </a:cubicBezTo>
                    <a:cubicBezTo>
                      <a:pt x="329089" y="578644"/>
                      <a:pt x="324326" y="583406"/>
                      <a:pt x="324326" y="590074"/>
                    </a:cubicBezTo>
                    <a:cubicBezTo>
                      <a:pt x="324326" y="596741"/>
                      <a:pt x="329089" y="601504"/>
                      <a:pt x="335756" y="601504"/>
                    </a:cubicBezTo>
                    <a:cubicBezTo>
                      <a:pt x="339566" y="601504"/>
                      <a:pt x="342424" y="599599"/>
                      <a:pt x="344329" y="597694"/>
                    </a:cubicBezTo>
                    <a:cubicBezTo>
                      <a:pt x="345281" y="598646"/>
                      <a:pt x="346234" y="598646"/>
                      <a:pt x="348139" y="599599"/>
                    </a:cubicBezTo>
                    <a:cubicBezTo>
                      <a:pt x="331946" y="597694"/>
                      <a:pt x="324326" y="611029"/>
                      <a:pt x="324326" y="625316"/>
                    </a:cubicBezTo>
                    <a:cubicBezTo>
                      <a:pt x="324326" y="626269"/>
                      <a:pt x="324326" y="626269"/>
                      <a:pt x="324326" y="627221"/>
                    </a:cubicBezTo>
                    <a:cubicBezTo>
                      <a:pt x="321469" y="629126"/>
                      <a:pt x="318611" y="631031"/>
                      <a:pt x="316706" y="633889"/>
                    </a:cubicBezTo>
                    <a:cubicBezTo>
                      <a:pt x="316706" y="633889"/>
                      <a:pt x="316706" y="633889"/>
                      <a:pt x="316706" y="633889"/>
                    </a:cubicBezTo>
                    <a:cubicBezTo>
                      <a:pt x="316706" y="632936"/>
                      <a:pt x="316706" y="631984"/>
                      <a:pt x="316706" y="631031"/>
                    </a:cubicBezTo>
                    <a:cubicBezTo>
                      <a:pt x="316706" y="625316"/>
                      <a:pt x="313849" y="620554"/>
                      <a:pt x="310039" y="616744"/>
                    </a:cubicBezTo>
                    <a:cubicBezTo>
                      <a:pt x="310039" y="609124"/>
                      <a:pt x="303371" y="602456"/>
                      <a:pt x="294799" y="602456"/>
                    </a:cubicBezTo>
                    <a:cubicBezTo>
                      <a:pt x="286226" y="602456"/>
                      <a:pt x="279559" y="609124"/>
                      <a:pt x="279559" y="617696"/>
                    </a:cubicBezTo>
                    <a:cubicBezTo>
                      <a:pt x="279559" y="619601"/>
                      <a:pt x="280511" y="621506"/>
                      <a:pt x="280511" y="623411"/>
                    </a:cubicBezTo>
                    <a:cubicBezTo>
                      <a:pt x="279559" y="625316"/>
                      <a:pt x="278606" y="628174"/>
                      <a:pt x="278606" y="631031"/>
                    </a:cubicBezTo>
                    <a:cubicBezTo>
                      <a:pt x="278606" y="641509"/>
                      <a:pt x="287179" y="650081"/>
                      <a:pt x="297656" y="650081"/>
                    </a:cubicBezTo>
                    <a:cubicBezTo>
                      <a:pt x="302419" y="650081"/>
                      <a:pt x="306229" y="648176"/>
                      <a:pt x="310039" y="645319"/>
                    </a:cubicBezTo>
                    <a:cubicBezTo>
                      <a:pt x="310039" y="645319"/>
                      <a:pt x="310039" y="645319"/>
                      <a:pt x="310991" y="645319"/>
                    </a:cubicBezTo>
                    <a:cubicBezTo>
                      <a:pt x="310039" y="648176"/>
                      <a:pt x="310039" y="650081"/>
                      <a:pt x="310039" y="652939"/>
                    </a:cubicBezTo>
                    <a:cubicBezTo>
                      <a:pt x="310039" y="657701"/>
                      <a:pt x="310991" y="662464"/>
                      <a:pt x="312896" y="666274"/>
                    </a:cubicBezTo>
                    <a:cubicBezTo>
                      <a:pt x="310991" y="666274"/>
                      <a:pt x="310039" y="665321"/>
                      <a:pt x="308134" y="665321"/>
                    </a:cubicBezTo>
                    <a:cubicBezTo>
                      <a:pt x="306229" y="665321"/>
                      <a:pt x="305276" y="665321"/>
                      <a:pt x="304324" y="666274"/>
                    </a:cubicBezTo>
                    <a:cubicBezTo>
                      <a:pt x="304324" y="665321"/>
                      <a:pt x="304324" y="665321"/>
                      <a:pt x="304324" y="664369"/>
                    </a:cubicBezTo>
                    <a:cubicBezTo>
                      <a:pt x="304324" y="656749"/>
                      <a:pt x="297656" y="650081"/>
                      <a:pt x="290036" y="650081"/>
                    </a:cubicBezTo>
                    <a:cubicBezTo>
                      <a:pt x="282416" y="650081"/>
                      <a:pt x="275749" y="656749"/>
                      <a:pt x="275749" y="664369"/>
                    </a:cubicBezTo>
                    <a:cubicBezTo>
                      <a:pt x="275749" y="671989"/>
                      <a:pt x="282416" y="678656"/>
                      <a:pt x="290036" y="678656"/>
                    </a:cubicBezTo>
                    <a:cubicBezTo>
                      <a:pt x="289084" y="680561"/>
                      <a:pt x="289084" y="683419"/>
                      <a:pt x="289084" y="685324"/>
                    </a:cubicBezTo>
                    <a:cubicBezTo>
                      <a:pt x="289084" y="696754"/>
                      <a:pt x="297656" y="705326"/>
                      <a:pt x="309086" y="705326"/>
                    </a:cubicBezTo>
                    <a:cubicBezTo>
                      <a:pt x="320516" y="705326"/>
                      <a:pt x="329089" y="696754"/>
                      <a:pt x="329089" y="685324"/>
                    </a:cubicBezTo>
                    <a:cubicBezTo>
                      <a:pt x="329089" y="683419"/>
                      <a:pt x="329089" y="681514"/>
                      <a:pt x="328136" y="679609"/>
                    </a:cubicBezTo>
                    <a:cubicBezTo>
                      <a:pt x="330994" y="680561"/>
                      <a:pt x="333851" y="681514"/>
                      <a:pt x="337661" y="682466"/>
                    </a:cubicBezTo>
                    <a:cubicBezTo>
                      <a:pt x="338614" y="685324"/>
                      <a:pt x="340519" y="688181"/>
                      <a:pt x="342424" y="690086"/>
                    </a:cubicBezTo>
                    <a:cubicBezTo>
                      <a:pt x="342424" y="692944"/>
                      <a:pt x="343376" y="695801"/>
                      <a:pt x="345281" y="698659"/>
                    </a:cubicBezTo>
                    <a:cubicBezTo>
                      <a:pt x="345281" y="698659"/>
                      <a:pt x="344329" y="698659"/>
                      <a:pt x="344329" y="698659"/>
                    </a:cubicBezTo>
                    <a:cubicBezTo>
                      <a:pt x="335756" y="698659"/>
                      <a:pt x="329089" y="705326"/>
                      <a:pt x="329089" y="713899"/>
                    </a:cubicBezTo>
                    <a:cubicBezTo>
                      <a:pt x="329089" y="714851"/>
                      <a:pt x="329089" y="714851"/>
                      <a:pt x="329089" y="715804"/>
                    </a:cubicBezTo>
                    <a:cubicBezTo>
                      <a:pt x="328136" y="716756"/>
                      <a:pt x="328136" y="717709"/>
                      <a:pt x="327184" y="719614"/>
                    </a:cubicBezTo>
                    <a:cubicBezTo>
                      <a:pt x="324326" y="716756"/>
                      <a:pt x="320516" y="715804"/>
                      <a:pt x="316706" y="715804"/>
                    </a:cubicBezTo>
                    <a:cubicBezTo>
                      <a:pt x="308134" y="715804"/>
                      <a:pt x="300514" y="722471"/>
                      <a:pt x="300514" y="731996"/>
                    </a:cubicBezTo>
                    <a:cubicBezTo>
                      <a:pt x="300514" y="740569"/>
                      <a:pt x="307181" y="748189"/>
                      <a:pt x="316706" y="748189"/>
                    </a:cubicBezTo>
                    <a:cubicBezTo>
                      <a:pt x="321469" y="748189"/>
                      <a:pt x="325279" y="746284"/>
                      <a:pt x="328136" y="743426"/>
                    </a:cubicBezTo>
                    <a:cubicBezTo>
                      <a:pt x="330041" y="746284"/>
                      <a:pt x="331946" y="748189"/>
                      <a:pt x="333851" y="750094"/>
                    </a:cubicBezTo>
                    <a:cubicBezTo>
                      <a:pt x="333851" y="750094"/>
                      <a:pt x="333851" y="750094"/>
                      <a:pt x="333851" y="750094"/>
                    </a:cubicBezTo>
                    <a:cubicBezTo>
                      <a:pt x="328136" y="750094"/>
                      <a:pt x="324326" y="754856"/>
                      <a:pt x="324326" y="759619"/>
                    </a:cubicBezTo>
                    <a:cubicBezTo>
                      <a:pt x="324326" y="764381"/>
                      <a:pt x="329089" y="769144"/>
                      <a:pt x="333851" y="769144"/>
                    </a:cubicBezTo>
                    <a:cubicBezTo>
                      <a:pt x="336709" y="769144"/>
                      <a:pt x="339566" y="767239"/>
                      <a:pt x="341471" y="765334"/>
                    </a:cubicBezTo>
                    <a:cubicBezTo>
                      <a:pt x="340519" y="768191"/>
                      <a:pt x="339566" y="772001"/>
                      <a:pt x="339566" y="774859"/>
                    </a:cubicBezTo>
                    <a:cubicBezTo>
                      <a:pt x="339566" y="779621"/>
                      <a:pt x="340519" y="783431"/>
                      <a:pt x="342424" y="788194"/>
                    </a:cubicBezTo>
                    <a:cubicBezTo>
                      <a:pt x="338614" y="789146"/>
                      <a:pt x="334804" y="792004"/>
                      <a:pt x="332899" y="794861"/>
                    </a:cubicBezTo>
                    <a:cubicBezTo>
                      <a:pt x="332899" y="793909"/>
                      <a:pt x="332899" y="793909"/>
                      <a:pt x="332899" y="792956"/>
                    </a:cubicBezTo>
                    <a:cubicBezTo>
                      <a:pt x="332899" y="782479"/>
                      <a:pt x="324326" y="772954"/>
                      <a:pt x="313849" y="772954"/>
                    </a:cubicBezTo>
                    <a:cubicBezTo>
                      <a:pt x="312896" y="772001"/>
                      <a:pt x="310991" y="772001"/>
                      <a:pt x="309086" y="772001"/>
                    </a:cubicBezTo>
                    <a:cubicBezTo>
                      <a:pt x="305276" y="772001"/>
                      <a:pt x="301466" y="774859"/>
                      <a:pt x="299561" y="777716"/>
                    </a:cubicBezTo>
                    <a:cubicBezTo>
                      <a:pt x="294799" y="781526"/>
                      <a:pt x="292894" y="787241"/>
                      <a:pt x="292894" y="792956"/>
                    </a:cubicBezTo>
                    <a:cubicBezTo>
                      <a:pt x="292894" y="804386"/>
                      <a:pt x="302419" y="812959"/>
                      <a:pt x="312896" y="812959"/>
                    </a:cubicBezTo>
                    <a:cubicBezTo>
                      <a:pt x="318611" y="812959"/>
                      <a:pt x="324326" y="810101"/>
                      <a:pt x="328136" y="806291"/>
                    </a:cubicBezTo>
                    <a:cubicBezTo>
                      <a:pt x="328136" y="807244"/>
                      <a:pt x="328136" y="807244"/>
                      <a:pt x="328136" y="808196"/>
                    </a:cubicBezTo>
                    <a:cubicBezTo>
                      <a:pt x="328136" y="812959"/>
                      <a:pt x="330041" y="816769"/>
                      <a:pt x="331946" y="820579"/>
                    </a:cubicBezTo>
                    <a:cubicBezTo>
                      <a:pt x="321469" y="824389"/>
                      <a:pt x="314801" y="832961"/>
                      <a:pt x="314801" y="844391"/>
                    </a:cubicBezTo>
                    <a:cubicBezTo>
                      <a:pt x="314801" y="858679"/>
                      <a:pt x="326231" y="870109"/>
                      <a:pt x="340519" y="870109"/>
                    </a:cubicBezTo>
                    <a:cubicBezTo>
                      <a:pt x="344329" y="870109"/>
                      <a:pt x="348139" y="869156"/>
                      <a:pt x="351949" y="867251"/>
                    </a:cubicBezTo>
                    <a:cubicBezTo>
                      <a:pt x="352901" y="867251"/>
                      <a:pt x="352901" y="867251"/>
                      <a:pt x="353854" y="867251"/>
                    </a:cubicBezTo>
                    <a:cubicBezTo>
                      <a:pt x="353854" y="868204"/>
                      <a:pt x="352901" y="870109"/>
                      <a:pt x="352901" y="871061"/>
                    </a:cubicBezTo>
                    <a:cubicBezTo>
                      <a:pt x="352901" y="878681"/>
                      <a:pt x="359569" y="885349"/>
                      <a:pt x="367189" y="885349"/>
                    </a:cubicBezTo>
                    <a:cubicBezTo>
                      <a:pt x="367189" y="885349"/>
                      <a:pt x="368141" y="885349"/>
                      <a:pt x="368141" y="885349"/>
                    </a:cubicBezTo>
                    <a:cubicBezTo>
                      <a:pt x="369094" y="887254"/>
                      <a:pt x="370046" y="888206"/>
                      <a:pt x="371951" y="890111"/>
                    </a:cubicBezTo>
                    <a:cubicBezTo>
                      <a:pt x="371951" y="891064"/>
                      <a:pt x="372904" y="891064"/>
                      <a:pt x="372904" y="892016"/>
                    </a:cubicBezTo>
                    <a:cubicBezTo>
                      <a:pt x="370999" y="891064"/>
                      <a:pt x="369094" y="890111"/>
                      <a:pt x="367189" y="890111"/>
                    </a:cubicBezTo>
                    <a:cubicBezTo>
                      <a:pt x="362426" y="890111"/>
                      <a:pt x="358616" y="893921"/>
                      <a:pt x="358616" y="898684"/>
                    </a:cubicBezTo>
                    <a:cubicBezTo>
                      <a:pt x="358616" y="903446"/>
                      <a:pt x="362426" y="907256"/>
                      <a:pt x="367189" y="907256"/>
                    </a:cubicBezTo>
                    <a:cubicBezTo>
                      <a:pt x="371951" y="907256"/>
                      <a:pt x="375761" y="903446"/>
                      <a:pt x="375761" y="898684"/>
                    </a:cubicBezTo>
                    <a:cubicBezTo>
                      <a:pt x="375761" y="896779"/>
                      <a:pt x="374809" y="894874"/>
                      <a:pt x="373856" y="892969"/>
                    </a:cubicBezTo>
                    <a:cubicBezTo>
                      <a:pt x="376714" y="896779"/>
                      <a:pt x="381476" y="899636"/>
                      <a:pt x="386239" y="899636"/>
                    </a:cubicBezTo>
                    <a:cubicBezTo>
                      <a:pt x="386239" y="899636"/>
                      <a:pt x="386239" y="899636"/>
                      <a:pt x="386239" y="899636"/>
                    </a:cubicBezTo>
                    <a:cubicBezTo>
                      <a:pt x="391954" y="912019"/>
                      <a:pt x="404336" y="920591"/>
                      <a:pt x="417671" y="920591"/>
                    </a:cubicBezTo>
                    <a:cubicBezTo>
                      <a:pt x="417671" y="920591"/>
                      <a:pt x="417671" y="920591"/>
                      <a:pt x="417671" y="920591"/>
                    </a:cubicBezTo>
                    <a:cubicBezTo>
                      <a:pt x="418624" y="923449"/>
                      <a:pt x="421481" y="926306"/>
                      <a:pt x="425291" y="926306"/>
                    </a:cubicBezTo>
                    <a:cubicBezTo>
                      <a:pt x="428149" y="926306"/>
                      <a:pt x="430054" y="925354"/>
                      <a:pt x="431006" y="923449"/>
                    </a:cubicBezTo>
                    <a:cubicBezTo>
                      <a:pt x="432911" y="924401"/>
                      <a:pt x="433864" y="924401"/>
                      <a:pt x="435769" y="924401"/>
                    </a:cubicBezTo>
                    <a:cubicBezTo>
                      <a:pt x="440531" y="924401"/>
                      <a:pt x="445294" y="921544"/>
                      <a:pt x="447199" y="916781"/>
                    </a:cubicBezTo>
                    <a:cubicBezTo>
                      <a:pt x="448151" y="916781"/>
                      <a:pt x="449104" y="917734"/>
                      <a:pt x="450056" y="917734"/>
                    </a:cubicBezTo>
                    <a:cubicBezTo>
                      <a:pt x="450056" y="918686"/>
                      <a:pt x="449104" y="920591"/>
                      <a:pt x="449104" y="922496"/>
                    </a:cubicBezTo>
                    <a:cubicBezTo>
                      <a:pt x="449104" y="928211"/>
                      <a:pt x="451009" y="932974"/>
                      <a:pt x="454819" y="935831"/>
                    </a:cubicBezTo>
                    <a:cubicBezTo>
                      <a:pt x="454819" y="935831"/>
                      <a:pt x="454819" y="935831"/>
                      <a:pt x="454819" y="935831"/>
                    </a:cubicBezTo>
                    <a:cubicBezTo>
                      <a:pt x="452914" y="935831"/>
                      <a:pt x="451009" y="935831"/>
                      <a:pt x="449104" y="936784"/>
                    </a:cubicBezTo>
                    <a:cubicBezTo>
                      <a:pt x="446246" y="935831"/>
                      <a:pt x="442436" y="934879"/>
                      <a:pt x="438626" y="934879"/>
                    </a:cubicBezTo>
                    <a:cubicBezTo>
                      <a:pt x="430054" y="934879"/>
                      <a:pt x="422434" y="937736"/>
                      <a:pt x="415766" y="942499"/>
                    </a:cubicBezTo>
                    <a:cubicBezTo>
                      <a:pt x="415766" y="941546"/>
                      <a:pt x="415766" y="940594"/>
                      <a:pt x="415766" y="939641"/>
                    </a:cubicBezTo>
                    <a:cubicBezTo>
                      <a:pt x="415766" y="932021"/>
                      <a:pt x="410051" y="925354"/>
                      <a:pt x="401479" y="925354"/>
                    </a:cubicBezTo>
                    <a:cubicBezTo>
                      <a:pt x="393859" y="925354"/>
                      <a:pt x="387191" y="932021"/>
                      <a:pt x="387191" y="939641"/>
                    </a:cubicBezTo>
                    <a:cubicBezTo>
                      <a:pt x="387191" y="947261"/>
                      <a:pt x="393859" y="953929"/>
                      <a:pt x="401479" y="953929"/>
                    </a:cubicBezTo>
                    <a:cubicBezTo>
                      <a:pt x="402431" y="953929"/>
                      <a:pt x="403384" y="953929"/>
                      <a:pt x="405289" y="953929"/>
                    </a:cubicBezTo>
                    <a:cubicBezTo>
                      <a:pt x="401479" y="959644"/>
                      <a:pt x="399574" y="966311"/>
                      <a:pt x="399574" y="973931"/>
                    </a:cubicBezTo>
                    <a:cubicBezTo>
                      <a:pt x="397669" y="973931"/>
                      <a:pt x="395764" y="972979"/>
                      <a:pt x="392906" y="972979"/>
                    </a:cubicBezTo>
                    <a:cubicBezTo>
                      <a:pt x="374809" y="972979"/>
                      <a:pt x="359569" y="988219"/>
                      <a:pt x="359569" y="1006316"/>
                    </a:cubicBezTo>
                    <a:cubicBezTo>
                      <a:pt x="359569" y="1024414"/>
                      <a:pt x="374809" y="1039654"/>
                      <a:pt x="392906" y="1039654"/>
                    </a:cubicBezTo>
                    <a:cubicBezTo>
                      <a:pt x="396716" y="1039654"/>
                      <a:pt x="400526" y="1038701"/>
                      <a:pt x="404336" y="1037749"/>
                    </a:cubicBezTo>
                    <a:cubicBezTo>
                      <a:pt x="405289" y="1038701"/>
                      <a:pt x="407194" y="1038701"/>
                      <a:pt x="409099" y="1038701"/>
                    </a:cubicBezTo>
                    <a:cubicBezTo>
                      <a:pt x="414814" y="1038701"/>
                      <a:pt x="418624" y="1034891"/>
                      <a:pt x="418624" y="1029176"/>
                    </a:cubicBezTo>
                    <a:cubicBezTo>
                      <a:pt x="418624" y="1029176"/>
                      <a:pt x="418624" y="1028224"/>
                      <a:pt x="418624" y="1028224"/>
                    </a:cubicBezTo>
                    <a:cubicBezTo>
                      <a:pt x="419576" y="1027271"/>
                      <a:pt x="420529" y="1025366"/>
                      <a:pt x="421481" y="1024414"/>
                    </a:cubicBezTo>
                    <a:cubicBezTo>
                      <a:pt x="422434" y="1025366"/>
                      <a:pt x="423386" y="1025366"/>
                      <a:pt x="424339" y="1026319"/>
                    </a:cubicBezTo>
                    <a:cubicBezTo>
                      <a:pt x="426244" y="1030129"/>
                      <a:pt x="429101" y="1033939"/>
                      <a:pt x="432911" y="1035844"/>
                    </a:cubicBezTo>
                    <a:cubicBezTo>
                      <a:pt x="431006" y="1036796"/>
                      <a:pt x="429101" y="1039654"/>
                      <a:pt x="429101" y="1042511"/>
                    </a:cubicBezTo>
                    <a:cubicBezTo>
                      <a:pt x="429101" y="1046321"/>
                      <a:pt x="431959" y="1050131"/>
                      <a:pt x="436721" y="1050131"/>
                    </a:cubicBezTo>
                    <a:cubicBezTo>
                      <a:pt x="440531" y="1050131"/>
                      <a:pt x="444341" y="1047274"/>
                      <a:pt x="444341" y="1042511"/>
                    </a:cubicBezTo>
                    <a:cubicBezTo>
                      <a:pt x="444341" y="1040606"/>
                      <a:pt x="443389" y="1038701"/>
                      <a:pt x="442436" y="1037749"/>
                    </a:cubicBezTo>
                    <a:cubicBezTo>
                      <a:pt x="444341" y="1037749"/>
                      <a:pt x="446246" y="1036796"/>
                      <a:pt x="447199" y="1036796"/>
                    </a:cubicBezTo>
                    <a:cubicBezTo>
                      <a:pt x="449104" y="1038701"/>
                      <a:pt x="451009" y="1040606"/>
                      <a:pt x="452914" y="1042511"/>
                    </a:cubicBezTo>
                    <a:cubicBezTo>
                      <a:pt x="451009" y="1044416"/>
                      <a:pt x="449104" y="1046321"/>
                      <a:pt x="447199" y="1048226"/>
                    </a:cubicBezTo>
                    <a:cubicBezTo>
                      <a:pt x="447199" y="1048226"/>
                      <a:pt x="447199" y="1048226"/>
                      <a:pt x="447199" y="1048226"/>
                    </a:cubicBezTo>
                    <a:cubicBezTo>
                      <a:pt x="434816" y="1048226"/>
                      <a:pt x="424339" y="1058704"/>
                      <a:pt x="424339" y="1071086"/>
                    </a:cubicBezTo>
                    <a:cubicBezTo>
                      <a:pt x="424339" y="1072991"/>
                      <a:pt x="424339" y="1074896"/>
                      <a:pt x="425291" y="1076801"/>
                    </a:cubicBezTo>
                    <a:cubicBezTo>
                      <a:pt x="421481" y="1073944"/>
                      <a:pt x="416719" y="1072991"/>
                      <a:pt x="412909" y="1072991"/>
                    </a:cubicBezTo>
                    <a:cubicBezTo>
                      <a:pt x="399574" y="1072991"/>
                      <a:pt x="389096" y="1083469"/>
                      <a:pt x="389096" y="1096804"/>
                    </a:cubicBezTo>
                    <a:cubicBezTo>
                      <a:pt x="389096" y="1097756"/>
                      <a:pt x="389096" y="1097756"/>
                      <a:pt x="389096" y="1098709"/>
                    </a:cubicBezTo>
                    <a:cubicBezTo>
                      <a:pt x="389096" y="1098709"/>
                      <a:pt x="389096" y="1098709"/>
                      <a:pt x="389096" y="1098709"/>
                    </a:cubicBezTo>
                    <a:cubicBezTo>
                      <a:pt x="387191" y="1093946"/>
                      <a:pt x="382429" y="1091089"/>
                      <a:pt x="377666" y="1091089"/>
                    </a:cubicBezTo>
                    <a:cubicBezTo>
                      <a:pt x="375761" y="1091089"/>
                      <a:pt x="373856" y="1092041"/>
                      <a:pt x="371951" y="1092994"/>
                    </a:cubicBezTo>
                    <a:cubicBezTo>
                      <a:pt x="373856" y="1090136"/>
                      <a:pt x="374809" y="1086326"/>
                      <a:pt x="374809" y="1082516"/>
                    </a:cubicBezTo>
                    <a:cubicBezTo>
                      <a:pt x="374809" y="1078706"/>
                      <a:pt x="373856" y="1074896"/>
                      <a:pt x="371951" y="1072039"/>
                    </a:cubicBezTo>
                    <a:cubicBezTo>
                      <a:pt x="372904" y="1072039"/>
                      <a:pt x="374809" y="1072991"/>
                      <a:pt x="375761" y="1072991"/>
                    </a:cubicBezTo>
                    <a:cubicBezTo>
                      <a:pt x="382429" y="1072991"/>
                      <a:pt x="388144" y="1067276"/>
                      <a:pt x="388144" y="1060609"/>
                    </a:cubicBezTo>
                    <a:cubicBezTo>
                      <a:pt x="388144" y="1060609"/>
                      <a:pt x="388144" y="1060609"/>
                      <a:pt x="388144" y="1060609"/>
                    </a:cubicBezTo>
                    <a:cubicBezTo>
                      <a:pt x="389096" y="1058704"/>
                      <a:pt x="390049" y="1056799"/>
                      <a:pt x="390049" y="1054894"/>
                    </a:cubicBezTo>
                    <a:cubicBezTo>
                      <a:pt x="390049" y="1050131"/>
                      <a:pt x="386239" y="1046321"/>
                      <a:pt x="381476" y="1046321"/>
                    </a:cubicBezTo>
                    <a:cubicBezTo>
                      <a:pt x="379571" y="1046321"/>
                      <a:pt x="377666" y="1047274"/>
                      <a:pt x="375761" y="1048226"/>
                    </a:cubicBezTo>
                    <a:cubicBezTo>
                      <a:pt x="375761" y="1048226"/>
                      <a:pt x="375761" y="1048226"/>
                      <a:pt x="374809" y="1048226"/>
                    </a:cubicBezTo>
                    <a:cubicBezTo>
                      <a:pt x="368141" y="1048226"/>
                      <a:pt x="362426" y="1053941"/>
                      <a:pt x="362426" y="1060609"/>
                    </a:cubicBezTo>
                    <a:cubicBezTo>
                      <a:pt x="362426" y="1062514"/>
                      <a:pt x="362426" y="1063466"/>
                      <a:pt x="363379" y="1065371"/>
                    </a:cubicBezTo>
                    <a:cubicBezTo>
                      <a:pt x="360521" y="1063466"/>
                      <a:pt x="357664" y="1062514"/>
                      <a:pt x="353854" y="1062514"/>
                    </a:cubicBezTo>
                    <a:cubicBezTo>
                      <a:pt x="342424" y="1062514"/>
                      <a:pt x="333851" y="1072039"/>
                      <a:pt x="333851" y="1082516"/>
                    </a:cubicBezTo>
                    <a:cubicBezTo>
                      <a:pt x="333851" y="1087279"/>
                      <a:pt x="335756" y="1091089"/>
                      <a:pt x="338614" y="1094899"/>
                    </a:cubicBezTo>
                    <a:cubicBezTo>
                      <a:pt x="337661" y="1094899"/>
                      <a:pt x="337661" y="1094899"/>
                      <a:pt x="336709" y="1094899"/>
                    </a:cubicBezTo>
                    <a:cubicBezTo>
                      <a:pt x="330994" y="1094899"/>
                      <a:pt x="327184" y="1099661"/>
                      <a:pt x="327184" y="1104424"/>
                    </a:cubicBezTo>
                    <a:cubicBezTo>
                      <a:pt x="327184" y="1105376"/>
                      <a:pt x="327184" y="1106329"/>
                      <a:pt x="328136" y="1107281"/>
                    </a:cubicBezTo>
                    <a:cubicBezTo>
                      <a:pt x="327184" y="1107281"/>
                      <a:pt x="325279" y="1107281"/>
                      <a:pt x="324326" y="1108234"/>
                    </a:cubicBezTo>
                    <a:cubicBezTo>
                      <a:pt x="324326" y="1108234"/>
                      <a:pt x="324326" y="1108234"/>
                      <a:pt x="324326" y="1108234"/>
                    </a:cubicBezTo>
                    <a:cubicBezTo>
                      <a:pt x="324326" y="1108234"/>
                      <a:pt x="323374" y="1108234"/>
                      <a:pt x="323374" y="1108234"/>
                    </a:cubicBezTo>
                    <a:cubicBezTo>
                      <a:pt x="325279" y="1106329"/>
                      <a:pt x="326231" y="1103471"/>
                      <a:pt x="326231" y="1100614"/>
                    </a:cubicBezTo>
                    <a:cubicBezTo>
                      <a:pt x="326231" y="1092994"/>
                      <a:pt x="319564" y="1086326"/>
                      <a:pt x="311944" y="1086326"/>
                    </a:cubicBezTo>
                    <a:cubicBezTo>
                      <a:pt x="310039" y="1086326"/>
                      <a:pt x="308134" y="1086326"/>
                      <a:pt x="307181" y="1087279"/>
                    </a:cubicBezTo>
                    <a:cubicBezTo>
                      <a:pt x="309086" y="1085374"/>
                      <a:pt x="310039" y="1083469"/>
                      <a:pt x="310991" y="1080611"/>
                    </a:cubicBezTo>
                    <a:cubicBezTo>
                      <a:pt x="311944" y="1080611"/>
                      <a:pt x="311944" y="1080611"/>
                      <a:pt x="312896" y="1080611"/>
                    </a:cubicBezTo>
                    <a:cubicBezTo>
                      <a:pt x="330041" y="1080611"/>
                      <a:pt x="343376" y="1067276"/>
                      <a:pt x="343376" y="1050131"/>
                    </a:cubicBezTo>
                    <a:cubicBezTo>
                      <a:pt x="343376" y="1048226"/>
                      <a:pt x="343376" y="1046321"/>
                      <a:pt x="342424" y="1044416"/>
                    </a:cubicBezTo>
                    <a:cubicBezTo>
                      <a:pt x="347186" y="1042511"/>
                      <a:pt x="350996" y="1037749"/>
                      <a:pt x="350996" y="1032034"/>
                    </a:cubicBezTo>
                    <a:cubicBezTo>
                      <a:pt x="350996" y="1024414"/>
                      <a:pt x="345281" y="1018699"/>
                      <a:pt x="337661" y="1018699"/>
                    </a:cubicBezTo>
                    <a:cubicBezTo>
                      <a:pt x="333851" y="1018699"/>
                      <a:pt x="330041" y="1020604"/>
                      <a:pt x="327184" y="1023461"/>
                    </a:cubicBezTo>
                    <a:cubicBezTo>
                      <a:pt x="325279" y="1022509"/>
                      <a:pt x="324326" y="1021556"/>
                      <a:pt x="322421" y="1021556"/>
                    </a:cubicBezTo>
                    <a:cubicBezTo>
                      <a:pt x="322421" y="1021556"/>
                      <a:pt x="322421" y="1020604"/>
                      <a:pt x="322421" y="1020604"/>
                    </a:cubicBezTo>
                    <a:cubicBezTo>
                      <a:pt x="327184" y="1016794"/>
                      <a:pt x="330041" y="1012031"/>
                      <a:pt x="330041" y="1005364"/>
                    </a:cubicBezTo>
                    <a:cubicBezTo>
                      <a:pt x="330041" y="995839"/>
                      <a:pt x="322421" y="988219"/>
                      <a:pt x="312896" y="987266"/>
                    </a:cubicBezTo>
                    <a:cubicBezTo>
                      <a:pt x="314801" y="985361"/>
                      <a:pt x="316706" y="982504"/>
                      <a:pt x="317659" y="978694"/>
                    </a:cubicBezTo>
                    <a:cubicBezTo>
                      <a:pt x="321469" y="976789"/>
                      <a:pt x="325279" y="973931"/>
                      <a:pt x="328136" y="971074"/>
                    </a:cubicBezTo>
                    <a:cubicBezTo>
                      <a:pt x="332899" y="974884"/>
                      <a:pt x="338614" y="976789"/>
                      <a:pt x="345281" y="976789"/>
                    </a:cubicBezTo>
                    <a:cubicBezTo>
                      <a:pt x="361474" y="976789"/>
                      <a:pt x="374809" y="963454"/>
                      <a:pt x="374809" y="947261"/>
                    </a:cubicBezTo>
                    <a:cubicBezTo>
                      <a:pt x="374809" y="932974"/>
                      <a:pt x="364331" y="921544"/>
                      <a:pt x="350996" y="918686"/>
                    </a:cubicBezTo>
                    <a:cubicBezTo>
                      <a:pt x="350996" y="917734"/>
                      <a:pt x="350044" y="916781"/>
                      <a:pt x="350044" y="915829"/>
                    </a:cubicBezTo>
                    <a:cubicBezTo>
                      <a:pt x="354806" y="913924"/>
                      <a:pt x="357664" y="909161"/>
                      <a:pt x="357664" y="903446"/>
                    </a:cubicBezTo>
                    <a:cubicBezTo>
                      <a:pt x="357664" y="895826"/>
                      <a:pt x="351949" y="890111"/>
                      <a:pt x="344329" y="890111"/>
                    </a:cubicBezTo>
                    <a:cubicBezTo>
                      <a:pt x="336709" y="890111"/>
                      <a:pt x="330994" y="895826"/>
                      <a:pt x="330994" y="903446"/>
                    </a:cubicBezTo>
                    <a:cubicBezTo>
                      <a:pt x="330994" y="905351"/>
                      <a:pt x="330994" y="906304"/>
                      <a:pt x="331946" y="908209"/>
                    </a:cubicBezTo>
                    <a:cubicBezTo>
                      <a:pt x="327184" y="910114"/>
                      <a:pt x="324326" y="913924"/>
                      <a:pt x="323374" y="918686"/>
                    </a:cubicBezTo>
                    <a:cubicBezTo>
                      <a:pt x="317659" y="914876"/>
                      <a:pt x="310991" y="912971"/>
                      <a:pt x="304324" y="912971"/>
                    </a:cubicBezTo>
                    <a:cubicBezTo>
                      <a:pt x="295751" y="912971"/>
                      <a:pt x="287179" y="916781"/>
                      <a:pt x="281464" y="921544"/>
                    </a:cubicBezTo>
                    <a:cubicBezTo>
                      <a:pt x="281464" y="921544"/>
                      <a:pt x="281464" y="920591"/>
                      <a:pt x="281464" y="920591"/>
                    </a:cubicBezTo>
                    <a:cubicBezTo>
                      <a:pt x="281464" y="907256"/>
                      <a:pt x="270034" y="895826"/>
                      <a:pt x="256699" y="895826"/>
                    </a:cubicBezTo>
                    <a:cubicBezTo>
                      <a:pt x="254794" y="895826"/>
                      <a:pt x="252889" y="895826"/>
                      <a:pt x="251936" y="896779"/>
                    </a:cubicBezTo>
                    <a:cubicBezTo>
                      <a:pt x="250984" y="886301"/>
                      <a:pt x="244316" y="877729"/>
                      <a:pt x="234791" y="872966"/>
                    </a:cubicBezTo>
                    <a:cubicBezTo>
                      <a:pt x="234791" y="872966"/>
                      <a:pt x="234791" y="872966"/>
                      <a:pt x="234791" y="872966"/>
                    </a:cubicBezTo>
                    <a:cubicBezTo>
                      <a:pt x="244316" y="872966"/>
                      <a:pt x="250984" y="865346"/>
                      <a:pt x="250984" y="856774"/>
                    </a:cubicBezTo>
                    <a:cubicBezTo>
                      <a:pt x="250984" y="847249"/>
                      <a:pt x="243364" y="840581"/>
                      <a:pt x="234791" y="840581"/>
                    </a:cubicBezTo>
                    <a:cubicBezTo>
                      <a:pt x="226219" y="840581"/>
                      <a:pt x="218599" y="848201"/>
                      <a:pt x="218599" y="856774"/>
                    </a:cubicBezTo>
                    <a:cubicBezTo>
                      <a:pt x="218599" y="862489"/>
                      <a:pt x="222409" y="868204"/>
                      <a:pt x="227171" y="871061"/>
                    </a:cubicBezTo>
                    <a:cubicBezTo>
                      <a:pt x="226219" y="871061"/>
                      <a:pt x="224314" y="871061"/>
                      <a:pt x="223361" y="871061"/>
                    </a:cubicBezTo>
                    <a:cubicBezTo>
                      <a:pt x="221456" y="871061"/>
                      <a:pt x="218599" y="871061"/>
                      <a:pt x="216694" y="872014"/>
                    </a:cubicBezTo>
                    <a:cubicBezTo>
                      <a:pt x="215741" y="871061"/>
                      <a:pt x="214789" y="871061"/>
                      <a:pt x="213836" y="870109"/>
                    </a:cubicBezTo>
                    <a:cubicBezTo>
                      <a:pt x="211931" y="864394"/>
                      <a:pt x="207169" y="859631"/>
                      <a:pt x="200501" y="859631"/>
                    </a:cubicBezTo>
                    <a:cubicBezTo>
                      <a:pt x="199549" y="859631"/>
                      <a:pt x="197644" y="859631"/>
                      <a:pt x="196691" y="860584"/>
                    </a:cubicBezTo>
                    <a:cubicBezTo>
                      <a:pt x="196691" y="860584"/>
                      <a:pt x="196691" y="860584"/>
                      <a:pt x="196691" y="860584"/>
                    </a:cubicBezTo>
                    <a:cubicBezTo>
                      <a:pt x="196691" y="856774"/>
                      <a:pt x="195739" y="852964"/>
                      <a:pt x="194786" y="849154"/>
                    </a:cubicBezTo>
                    <a:cubicBezTo>
                      <a:pt x="196691" y="847249"/>
                      <a:pt x="197644" y="845344"/>
                      <a:pt x="198596" y="842486"/>
                    </a:cubicBezTo>
                    <a:cubicBezTo>
                      <a:pt x="201454" y="838676"/>
                      <a:pt x="203359" y="832961"/>
                      <a:pt x="203359" y="827246"/>
                    </a:cubicBezTo>
                    <a:cubicBezTo>
                      <a:pt x="203359" y="823436"/>
                      <a:pt x="202406" y="819626"/>
                      <a:pt x="200501" y="815816"/>
                    </a:cubicBezTo>
                    <a:cubicBezTo>
                      <a:pt x="202406" y="815816"/>
                      <a:pt x="203359" y="816769"/>
                      <a:pt x="205264" y="816769"/>
                    </a:cubicBezTo>
                    <a:cubicBezTo>
                      <a:pt x="216694" y="816769"/>
                      <a:pt x="226219" y="807244"/>
                      <a:pt x="226219" y="795814"/>
                    </a:cubicBezTo>
                    <a:cubicBezTo>
                      <a:pt x="226219" y="784384"/>
                      <a:pt x="216694" y="774859"/>
                      <a:pt x="205264" y="774859"/>
                    </a:cubicBezTo>
                    <a:cubicBezTo>
                      <a:pt x="193834" y="774859"/>
                      <a:pt x="184309" y="784384"/>
                      <a:pt x="184309" y="795814"/>
                    </a:cubicBezTo>
                    <a:cubicBezTo>
                      <a:pt x="184309" y="798671"/>
                      <a:pt x="185261" y="801529"/>
                      <a:pt x="186214" y="803434"/>
                    </a:cubicBezTo>
                    <a:cubicBezTo>
                      <a:pt x="183356" y="802481"/>
                      <a:pt x="180499" y="802481"/>
                      <a:pt x="177641" y="802481"/>
                    </a:cubicBezTo>
                    <a:cubicBezTo>
                      <a:pt x="170021" y="802481"/>
                      <a:pt x="162401" y="806291"/>
                      <a:pt x="157639" y="812006"/>
                    </a:cubicBezTo>
                    <a:cubicBezTo>
                      <a:pt x="153829" y="806291"/>
                      <a:pt x="147161" y="802481"/>
                      <a:pt x="140494" y="802481"/>
                    </a:cubicBezTo>
                    <a:cubicBezTo>
                      <a:pt x="136684" y="802481"/>
                      <a:pt x="133826" y="803434"/>
                      <a:pt x="130969" y="804386"/>
                    </a:cubicBezTo>
                    <a:cubicBezTo>
                      <a:pt x="130016" y="798671"/>
                      <a:pt x="126206" y="794861"/>
                      <a:pt x="120491" y="794861"/>
                    </a:cubicBezTo>
                    <a:cubicBezTo>
                      <a:pt x="116681" y="794861"/>
                      <a:pt x="112871" y="797719"/>
                      <a:pt x="110966" y="800576"/>
                    </a:cubicBezTo>
                    <a:cubicBezTo>
                      <a:pt x="103346" y="803434"/>
                      <a:pt x="98584" y="811054"/>
                      <a:pt x="98584" y="818674"/>
                    </a:cubicBezTo>
                    <a:cubicBezTo>
                      <a:pt x="98584" y="829151"/>
                      <a:pt x="107156" y="838676"/>
                      <a:pt x="118586" y="838676"/>
                    </a:cubicBezTo>
                    <a:cubicBezTo>
                      <a:pt x="121444" y="838676"/>
                      <a:pt x="124301" y="837724"/>
                      <a:pt x="126206" y="836771"/>
                    </a:cubicBezTo>
                    <a:cubicBezTo>
                      <a:pt x="130016" y="840581"/>
                      <a:pt x="134779" y="842486"/>
                      <a:pt x="140494" y="842486"/>
                    </a:cubicBezTo>
                    <a:cubicBezTo>
                      <a:pt x="143351" y="842486"/>
                      <a:pt x="146209" y="841534"/>
                      <a:pt x="148114" y="840581"/>
                    </a:cubicBezTo>
                    <a:cubicBezTo>
                      <a:pt x="144304" y="845344"/>
                      <a:pt x="141446" y="852011"/>
                      <a:pt x="141446" y="858679"/>
                    </a:cubicBezTo>
                    <a:cubicBezTo>
                      <a:pt x="141446" y="871061"/>
                      <a:pt x="150019" y="881539"/>
                      <a:pt x="161449" y="885349"/>
                    </a:cubicBezTo>
                    <a:cubicBezTo>
                      <a:pt x="156686" y="892969"/>
                      <a:pt x="153829" y="901541"/>
                      <a:pt x="153829" y="911066"/>
                    </a:cubicBezTo>
                    <a:cubicBezTo>
                      <a:pt x="153829" y="922496"/>
                      <a:pt x="158591" y="932974"/>
                      <a:pt x="165259" y="940594"/>
                    </a:cubicBezTo>
                    <a:cubicBezTo>
                      <a:pt x="159544" y="942499"/>
                      <a:pt x="154781" y="948214"/>
                      <a:pt x="154781" y="955834"/>
                    </a:cubicBezTo>
                    <a:cubicBezTo>
                      <a:pt x="154781" y="964406"/>
                      <a:pt x="161449" y="972026"/>
                      <a:pt x="170974" y="972026"/>
                    </a:cubicBezTo>
                    <a:cubicBezTo>
                      <a:pt x="179546" y="972026"/>
                      <a:pt x="186214" y="965359"/>
                      <a:pt x="187166" y="957739"/>
                    </a:cubicBezTo>
                    <a:cubicBezTo>
                      <a:pt x="187166" y="957739"/>
                      <a:pt x="188119" y="957739"/>
                      <a:pt x="188119" y="957739"/>
                    </a:cubicBezTo>
                    <a:cubicBezTo>
                      <a:pt x="190024" y="957739"/>
                      <a:pt x="191929" y="956786"/>
                      <a:pt x="192881" y="955834"/>
                    </a:cubicBezTo>
                    <a:cubicBezTo>
                      <a:pt x="194786" y="955834"/>
                      <a:pt x="196691" y="956786"/>
                      <a:pt x="199549" y="956786"/>
                    </a:cubicBezTo>
                    <a:cubicBezTo>
                      <a:pt x="204311" y="956786"/>
                      <a:pt x="208121" y="955834"/>
                      <a:pt x="211931" y="954881"/>
                    </a:cubicBezTo>
                    <a:cubicBezTo>
                      <a:pt x="211931" y="954881"/>
                      <a:pt x="211931" y="954881"/>
                      <a:pt x="211931" y="954881"/>
                    </a:cubicBezTo>
                    <a:cubicBezTo>
                      <a:pt x="218599" y="954881"/>
                      <a:pt x="224314" y="952024"/>
                      <a:pt x="228124" y="948214"/>
                    </a:cubicBezTo>
                    <a:cubicBezTo>
                      <a:pt x="230029" y="952024"/>
                      <a:pt x="233839" y="954881"/>
                      <a:pt x="237649" y="954881"/>
                    </a:cubicBezTo>
                    <a:cubicBezTo>
                      <a:pt x="239554" y="954881"/>
                      <a:pt x="240506" y="954881"/>
                      <a:pt x="241459" y="953929"/>
                    </a:cubicBezTo>
                    <a:cubicBezTo>
                      <a:pt x="245269" y="956786"/>
                      <a:pt x="249079" y="957739"/>
                      <a:pt x="254794" y="957739"/>
                    </a:cubicBezTo>
                    <a:cubicBezTo>
                      <a:pt x="259556" y="957739"/>
                      <a:pt x="263366" y="956786"/>
                      <a:pt x="267176" y="953929"/>
                    </a:cubicBezTo>
                    <a:cubicBezTo>
                      <a:pt x="268129" y="953929"/>
                      <a:pt x="268129" y="953929"/>
                      <a:pt x="269081" y="953929"/>
                    </a:cubicBezTo>
                    <a:cubicBezTo>
                      <a:pt x="270034" y="953929"/>
                      <a:pt x="271939" y="953929"/>
                      <a:pt x="272891" y="952976"/>
                    </a:cubicBezTo>
                    <a:cubicBezTo>
                      <a:pt x="273844" y="959644"/>
                      <a:pt x="276701" y="965359"/>
                      <a:pt x="281464" y="970121"/>
                    </a:cubicBezTo>
                    <a:cubicBezTo>
                      <a:pt x="280511" y="970121"/>
                      <a:pt x="278606" y="970121"/>
                      <a:pt x="277654" y="970121"/>
                    </a:cubicBezTo>
                    <a:cubicBezTo>
                      <a:pt x="276701" y="970121"/>
                      <a:pt x="276701" y="970121"/>
                      <a:pt x="275749" y="970121"/>
                    </a:cubicBezTo>
                    <a:cubicBezTo>
                      <a:pt x="275749" y="964406"/>
                      <a:pt x="270986" y="959644"/>
                      <a:pt x="265271" y="959644"/>
                    </a:cubicBezTo>
                    <a:cubicBezTo>
                      <a:pt x="259556" y="959644"/>
                      <a:pt x="254794" y="964406"/>
                      <a:pt x="254794" y="970121"/>
                    </a:cubicBezTo>
                    <a:cubicBezTo>
                      <a:pt x="254794" y="973931"/>
                      <a:pt x="256699" y="977741"/>
                      <a:pt x="260509" y="979646"/>
                    </a:cubicBezTo>
                    <a:cubicBezTo>
                      <a:pt x="259556" y="981551"/>
                      <a:pt x="258604" y="983456"/>
                      <a:pt x="257651" y="986314"/>
                    </a:cubicBezTo>
                    <a:cubicBezTo>
                      <a:pt x="254794" y="984409"/>
                      <a:pt x="250984" y="982504"/>
                      <a:pt x="247174" y="982504"/>
                    </a:cubicBezTo>
                    <a:cubicBezTo>
                      <a:pt x="246221" y="972979"/>
                      <a:pt x="239554" y="966311"/>
                      <a:pt x="230029" y="966311"/>
                    </a:cubicBezTo>
                    <a:cubicBezTo>
                      <a:pt x="220504" y="966311"/>
                      <a:pt x="212884" y="973931"/>
                      <a:pt x="212884" y="983456"/>
                    </a:cubicBezTo>
                    <a:cubicBezTo>
                      <a:pt x="212884" y="986314"/>
                      <a:pt x="213836" y="989171"/>
                      <a:pt x="215741" y="992029"/>
                    </a:cubicBezTo>
                    <a:cubicBezTo>
                      <a:pt x="210026" y="997744"/>
                      <a:pt x="206216" y="1006316"/>
                      <a:pt x="206216" y="1014889"/>
                    </a:cubicBezTo>
                    <a:cubicBezTo>
                      <a:pt x="206216" y="1017746"/>
                      <a:pt x="206216" y="1020604"/>
                      <a:pt x="207169" y="1022509"/>
                    </a:cubicBezTo>
                    <a:cubicBezTo>
                      <a:pt x="205264" y="1022509"/>
                      <a:pt x="203359" y="1021556"/>
                      <a:pt x="200501" y="1021556"/>
                    </a:cubicBezTo>
                    <a:cubicBezTo>
                      <a:pt x="198596" y="1021556"/>
                      <a:pt x="197644" y="1021556"/>
                      <a:pt x="195739" y="1022509"/>
                    </a:cubicBezTo>
                    <a:cubicBezTo>
                      <a:pt x="192881" y="1018699"/>
                      <a:pt x="188119" y="1015841"/>
                      <a:pt x="182404" y="1015841"/>
                    </a:cubicBezTo>
                    <a:cubicBezTo>
                      <a:pt x="172879" y="1015841"/>
                      <a:pt x="165259" y="1023461"/>
                      <a:pt x="165259" y="1032986"/>
                    </a:cubicBezTo>
                    <a:cubicBezTo>
                      <a:pt x="165259" y="1037749"/>
                      <a:pt x="167164" y="1042511"/>
                      <a:pt x="170974" y="1045369"/>
                    </a:cubicBezTo>
                    <a:cubicBezTo>
                      <a:pt x="170974" y="1047274"/>
                      <a:pt x="170021" y="1049179"/>
                      <a:pt x="170021" y="1051084"/>
                    </a:cubicBezTo>
                    <a:cubicBezTo>
                      <a:pt x="170021" y="1052989"/>
                      <a:pt x="170021" y="1055846"/>
                      <a:pt x="170974" y="1057751"/>
                    </a:cubicBezTo>
                    <a:cubicBezTo>
                      <a:pt x="167164" y="1061561"/>
                      <a:pt x="164306" y="1067276"/>
                      <a:pt x="164306" y="1073944"/>
                    </a:cubicBezTo>
                    <a:cubicBezTo>
                      <a:pt x="164306" y="1076801"/>
                      <a:pt x="165259" y="1079659"/>
                      <a:pt x="166211" y="1081564"/>
                    </a:cubicBezTo>
                    <a:cubicBezTo>
                      <a:pt x="165259" y="1081564"/>
                      <a:pt x="164306" y="1081564"/>
                      <a:pt x="162401" y="1081564"/>
                    </a:cubicBezTo>
                    <a:cubicBezTo>
                      <a:pt x="162401" y="1081564"/>
                      <a:pt x="162401" y="1080611"/>
                      <a:pt x="162401" y="1080611"/>
                    </a:cubicBezTo>
                    <a:cubicBezTo>
                      <a:pt x="162401" y="1078706"/>
                      <a:pt x="162401" y="1076801"/>
                      <a:pt x="161449" y="1074896"/>
                    </a:cubicBezTo>
                    <a:cubicBezTo>
                      <a:pt x="161449" y="1072991"/>
                      <a:pt x="162401" y="1072039"/>
                      <a:pt x="162401" y="1070134"/>
                    </a:cubicBezTo>
                    <a:cubicBezTo>
                      <a:pt x="162401" y="1061561"/>
                      <a:pt x="155734" y="1054894"/>
                      <a:pt x="147161" y="1054894"/>
                    </a:cubicBezTo>
                    <a:cubicBezTo>
                      <a:pt x="143351" y="1054894"/>
                      <a:pt x="140494" y="1055846"/>
                      <a:pt x="137636" y="1057751"/>
                    </a:cubicBezTo>
                    <a:cubicBezTo>
                      <a:pt x="126206" y="1058704"/>
                      <a:pt x="116681" y="1068229"/>
                      <a:pt x="116681" y="1080611"/>
                    </a:cubicBezTo>
                    <a:cubicBezTo>
                      <a:pt x="116681" y="1092041"/>
                      <a:pt x="125254" y="1101566"/>
                      <a:pt x="135731" y="1103471"/>
                    </a:cubicBezTo>
                    <a:cubicBezTo>
                      <a:pt x="133826" y="1107281"/>
                      <a:pt x="132874" y="1112044"/>
                      <a:pt x="132874" y="1115854"/>
                    </a:cubicBezTo>
                    <a:cubicBezTo>
                      <a:pt x="132874" y="1132046"/>
                      <a:pt x="143351" y="1144429"/>
                      <a:pt x="157639" y="1149191"/>
                    </a:cubicBezTo>
                    <a:cubicBezTo>
                      <a:pt x="155734" y="1149191"/>
                      <a:pt x="153829" y="1148239"/>
                      <a:pt x="151924" y="1148239"/>
                    </a:cubicBezTo>
                    <a:cubicBezTo>
                      <a:pt x="139541" y="1148239"/>
                      <a:pt x="128111" y="1155859"/>
                      <a:pt x="123349" y="1166336"/>
                    </a:cubicBezTo>
                    <a:cubicBezTo>
                      <a:pt x="118586" y="1160621"/>
                      <a:pt x="110966" y="1157764"/>
                      <a:pt x="102394" y="1157764"/>
                    </a:cubicBezTo>
                    <a:cubicBezTo>
                      <a:pt x="86201" y="1157764"/>
                      <a:pt x="73819" y="1170146"/>
                      <a:pt x="73819" y="1186339"/>
                    </a:cubicBezTo>
                    <a:cubicBezTo>
                      <a:pt x="73819" y="1195864"/>
                      <a:pt x="78581" y="1204436"/>
                      <a:pt x="85249" y="1209199"/>
                    </a:cubicBezTo>
                    <a:cubicBezTo>
                      <a:pt x="85249" y="1209199"/>
                      <a:pt x="85249" y="1209199"/>
                      <a:pt x="85249" y="1210151"/>
                    </a:cubicBezTo>
                    <a:cubicBezTo>
                      <a:pt x="85249" y="1216819"/>
                      <a:pt x="90011" y="1221581"/>
                      <a:pt x="96679" y="1222534"/>
                    </a:cubicBezTo>
                    <a:cubicBezTo>
                      <a:pt x="90011" y="1224439"/>
                      <a:pt x="84296" y="1230154"/>
                      <a:pt x="84296" y="1237774"/>
                    </a:cubicBezTo>
                    <a:cubicBezTo>
                      <a:pt x="84296" y="1246346"/>
                      <a:pt x="90964" y="1253966"/>
                      <a:pt x="100489" y="1253966"/>
                    </a:cubicBezTo>
                    <a:cubicBezTo>
                      <a:pt x="108109" y="1253966"/>
                      <a:pt x="113824" y="1248251"/>
                      <a:pt x="115729" y="1241584"/>
                    </a:cubicBezTo>
                    <a:cubicBezTo>
                      <a:pt x="119539" y="1250156"/>
                      <a:pt x="129064" y="1256824"/>
                      <a:pt x="139541" y="1256824"/>
                    </a:cubicBezTo>
                    <a:cubicBezTo>
                      <a:pt x="139541" y="1256824"/>
                      <a:pt x="140494" y="1256824"/>
                      <a:pt x="140494" y="1256824"/>
                    </a:cubicBezTo>
                    <a:cubicBezTo>
                      <a:pt x="140494" y="1256824"/>
                      <a:pt x="140494" y="1257776"/>
                      <a:pt x="140494" y="1257776"/>
                    </a:cubicBezTo>
                    <a:cubicBezTo>
                      <a:pt x="135731" y="1260634"/>
                      <a:pt x="131921" y="1266349"/>
                      <a:pt x="130016" y="1272064"/>
                    </a:cubicBezTo>
                    <a:cubicBezTo>
                      <a:pt x="124301" y="1269206"/>
                      <a:pt x="117634" y="1267301"/>
                      <a:pt x="110966" y="1267301"/>
                    </a:cubicBezTo>
                    <a:cubicBezTo>
                      <a:pt x="101441" y="1267301"/>
                      <a:pt x="91916" y="1271111"/>
                      <a:pt x="85249" y="1276826"/>
                    </a:cubicBezTo>
                    <a:cubicBezTo>
                      <a:pt x="83344" y="1274921"/>
                      <a:pt x="80486" y="1273969"/>
                      <a:pt x="77629" y="1273969"/>
                    </a:cubicBezTo>
                    <a:cubicBezTo>
                      <a:pt x="70009" y="1273969"/>
                      <a:pt x="64294" y="1279684"/>
                      <a:pt x="64294" y="1287304"/>
                    </a:cubicBezTo>
                    <a:cubicBezTo>
                      <a:pt x="64294" y="1288256"/>
                      <a:pt x="64294" y="1289209"/>
                      <a:pt x="64294" y="1290161"/>
                    </a:cubicBezTo>
                    <a:cubicBezTo>
                      <a:pt x="64294" y="1290161"/>
                      <a:pt x="64294" y="1290161"/>
                      <a:pt x="64294" y="1291114"/>
                    </a:cubicBezTo>
                    <a:cubicBezTo>
                      <a:pt x="62389" y="1291114"/>
                      <a:pt x="61436" y="1290161"/>
                      <a:pt x="59531" y="1290161"/>
                    </a:cubicBezTo>
                    <a:cubicBezTo>
                      <a:pt x="49054" y="1290161"/>
                      <a:pt x="40481" y="1298734"/>
                      <a:pt x="40481" y="1309211"/>
                    </a:cubicBezTo>
                    <a:cubicBezTo>
                      <a:pt x="40481" y="1319689"/>
                      <a:pt x="49054" y="1328261"/>
                      <a:pt x="59531" y="1328261"/>
                    </a:cubicBezTo>
                    <a:cubicBezTo>
                      <a:pt x="65246" y="1328261"/>
                      <a:pt x="70009" y="1326356"/>
                      <a:pt x="73819" y="1322546"/>
                    </a:cubicBezTo>
                    <a:cubicBezTo>
                      <a:pt x="79534" y="1337786"/>
                      <a:pt x="94774" y="1348264"/>
                      <a:pt x="111919" y="1348264"/>
                    </a:cubicBezTo>
                    <a:cubicBezTo>
                      <a:pt x="122396" y="1348264"/>
                      <a:pt x="131921" y="1344454"/>
                      <a:pt x="139541" y="1337786"/>
                    </a:cubicBezTo>
                    <a:cubicBezTo>
                      <a:pt x="137636" y="1339691"/>
                      <a:pt x="136684" y="1342549"/>
                      <a:pt x="136684" y="1345406"/>
                    </a:cubicBezTo>
                    <a:cubicBezTo>
                      <a:pt x="136684" y="1345406"/>
                      <a:pt x="136684" y="1345406"/>
                      <a:pt x="136684" y="1345406"/>
                    </a:cubicBezTo>
                    <a:cubicBezTo>
                      <a:pt x="125254" y="1350169"/>
                      <a:pt x="116681" y="1360646"/>
                      <a:pt x="116681" y="1373981"/>
                    </a:cubicBezTo>
                    <a:cubicBezTo>
                      <a:pt x="116681" y="1380649"/>
                      <a:pt x="119539" y="1387316"/>
                      <a:pt x="123349" y="1393031"/>
                    </a:cubicBezTo>
                    <a:cubicBezTo>
                      <a:pt x="120491" y="1391126"/>
                      <a:pt x="117634" y="1390174"/>
                      <a:pt x="113824" y="1390174"/>
                    </a:cubicBezTo>
                    <a:cubicBezTo>
                      <a:pt x="108109" y="1390174"/>
                      <a:pt x="102394" y="1393984"/>
                      <a:pt x="99536" y="1398746"/>
                    </a:cubicBezTo>
                    <a:cubicBezTo>
                      <a:pt x="99536" y="1398746"/>
                      <a:pt x="99536" y="1398746"/>
                      <a:pt x="98584" y="1398746"/>
                    </a:cubicBezTo>
                    <a:cubicBezTo>
                      <a:pt x="95726" y="1398746"/>
                      <a:pt x="92869" y="1399699"/>
                      <a:pt x="90964" y="1400651"/>
                    </a:cubicBezTo>
                    <a:cubicBezTo>
                      <a:pt x="83344" y="1391126"/>
                      <a:pt x="71914" y="1384459"/>
                      <a:pt x="59531" y="1384459"/>
                    </a:cubicBezTo>
                    <a:cubicBezTo>
                      <a:pt x="50006" y="1384459"/>
                      <a:pt x="40481" y="1388269"/>
                      <a:pt x="33814" y="1393984"/>
                    </a:cubicBezTo>
                    <a:cubicBezTo>
                      <a:pt x="33814" y="1393984"/>
                      <a:pt x="32861" y="1393984"/>
                      <a:pt x="32861" y="1393984"/>
                    </a:cubicBezTo>
                    <a:cubicBezTo>
                      <a:pt x="30004" y="1393984"/>
                      <a:pt x="27146" y="1396841"/>
                      <a:pt x="27146" y="1399699"/>
                    </a:cubicBezTo>
                    <a:cubicBezTo>
                      <a:pt x="27146" y="1400651"/>
                      <a:pt x="27146" y="1400651"/>
                      <a:pt x="27146" y="1400651"/>
                    </a:cubicBezTo>
                    <a:cubicBezTo>
                      <a:pt x="23336" y="1406366"/>
                      <a:pt x="20479" y="1413034"/>
                      <a:pt x="19526" y="1420654"/>
                    </a:cubicBezTo>
                    <a:cubicBezTo>
                      <a:pt x="11906" y="1423511"/>
                      <a:pt x="7144" y="1430179"/>
                      <a:pt x="7144" y="1437799"/>
                    </a:cubicBezTo>
                    <a:cubicBezTo>
                      <a:pt x="7144" y="1448276"/>
                      <a:pt x="15716" y="1456849"/>
                      <a:pt x="26194" y="1456849"/>
                    </a:cubicBezTo>
                    <a:cubicBezTo>
                      <a:pt x="29051" y="1456849"/>
                      <a:pt x="31909" y="1455896"/>
                      <a:pt x="34766" y="1454944"/>
                    </a:cubicBezTo>
                    <a:cubicBezTo>
                      <a:pt x="41434" y="1460659"/>
                      <a:pt x="50006" y="1463516"/>
                      <a:pt x="59531" y="1463516"/>
                    </a:cubicBezTo>
                    <a:cubicBezTo>
                      <a:pt x="79534" y="1463516"/>
                      <a:pt x="96679" y="1448276"/>
                      <a:pt x="98584" y="1429226"/>
                    </a:cubicBezTo>
                    <a:cubicBezTo>
                      <a:pt x="98584" y="1429226"/>
                      <a:pt x="98584" y="1429226"/>
                      <a:pt x="98584" y="1429226"/>
                    </a:cubicBezTo>
                    <a:cubicBezTo>
                      <a:pt x="103346" y="1429226"/>
                      <a:pt x="108109" y="1426369"/>
                      <a:pt x="110966" y="1422559"/>
                    </a:cubicBezTo>
                    <a:cubicBezTo>
                      <a:pt x="111919" y="1422559"/>
                      <a:pt x="112871" y="1422559"/>
                      <a:pt x="112871" y="1422559"/>
                    </a:cubicBezTo>
                    <a:cubicBezTo>
                      <a:pt x="122396" y="1422559"/>
                      <a:pt x="129064" y="1414939"/>
                      <a:pt x="129064" y="1406366"/>
                    </a:cubicBezTo>
                    <a:cubicBezTo>
                      <a:pt x="129064" y="1403509"/>
                      <a:pt x="128111" y="1399699"/>
                      <a:pt x="126206" y="1397794"/>
                    </a:cubicBezTo>
                    <a:cubicBezTo>
                      <a:pt x="131921" y="1402556"/>
                      <a:pt x="138589" y="1405414"/>
                      <a:pt x="146209" y="1405414"/>
                    </a:cubicBezTo>
                    <a:cubicBezTo>
                      <a:pt x="158591" y="1405414"/>
                      <a:pt x="169069" y="1398746"/>
                      <a:pt x="173831" y="1388269"/>
                    </a:cubicBezTo>
                    <a:cubicBezTo>
                      <a:pt x="174784" y="1388269"/>
                      <a:pt x="175736" y="1388269"/>
                      <a:pt x="176689" y="1388269"/>
                    </a:cubicBezTo>
                    <a:cubicBezTo>
                      <a:pt x="176689" y="1388269"/>
                      <a:pt x="177641" y="1388269"/>
                      <a:pt x="177641" y="1388269"/>
                    </a:cubicBezTo>
                    <a:cubicBezTo>
                      <a:pt x="184309" y="1401604"/>
                      <a:pt x="197644" y="1410176"/>
                      <a:pt x="212884" y="1410176"/>
                    </a:cubicBezTo>
                    <a:cubicBezTo>
                      <a:pt x="227171" y="1410176"/>
                      <a:pt x="239554" y="1402556"/>
                      <a:pt x="246221" y="1391126"/>
                    </a:cubicBezTo>
                    <a:cubicBezTo>
                      <a:pt x="246221" y="1391126"/>
                      <a:pt x="247174" y="1391126"/>
                      <a:pt x="247174" y="1391126"/>
                    </a:cubicBezTo>
                    <a:cubicBezTo>
                      <a:pt x="250984" y="1391126"/>
                      <a:pt x="253841" y="1388269"/>
                      <a:pt x="253841" y="1383506"/>
                    </a:cubicBezTo>
                    <a:cubicBezTo>
                      <a:pt x="253841" y="1380649"/>
                      <a:pt x="252889" y="1378744"/>
                      <a:pt x="250984" y="1377791"/>
                    </a:cubicBezTo>
                    <a:cubicBezTo>
                      <a:pt x="251936" y="1374934"/>
                      <a:pt x="251936" y="1373029"/>
                      <a:pt x="251936" y="1370171"/>
                    </a:cubicBezTo>
                    <a:cubicBezTo>
                      <a:pt x="251936" y="1348264"/>
                      <a:pt x="234791" y="1331119"/>
                      <a:pt x="212884" y="1331119"/>
                    </a:cubicBezTo>
                    <a:cubicBezTo>
                      <a:pt x="210979" y="1331119"/>
                      <a:pt x="208121" y="1331119"/>
                      <a:pt x="206216" y="1332071"/>
                    </a:cubicBezTo>
                    <a:cubicBezTo>
                      <a:pt x="204311" y="1331119"/>
                      <a:pt x="201454" y="1331119"/>
                      <a:pt x="199549" y="1331119"/>
                    </a:cubicBezTo>
                    <a:cubicBezTo>
                      <a:pt x="199549" y="1325404"/>
                      <a:pt x="194786" y="1320641"/>
                      <a:pt x="188119" y="1320641"/>
                    </a:cubicBezTo>
                    <a:cubicBezTo>
                      <a:pt x="181451" y="1320641"/>
                      <a:pt x="176689" y="1325404"/>
                      <a:pt x="176689" y="1332071"/>
                    </a:cubicBezTo>
                    <a:cubicBezTo>
                      <a:pt x="176689" y="1332071"/>
                      <a:pt x="176689" y="1333024"/>
                      <a:pt x="176689" y="1333024"/>
                    </a:cubicBezTo>
                    <a:cubicBezTo>
                      <a:pt x="172879" y="1331119"/>
                      <a:pt x="169069" y="1329214"/>
                      <a:pt x="165259" y="1329214"/>
                    </a:cubicBezTo>
                    <a:cubicBezTo>
                      <a:pt x="159544" y="1329214"/>
                      <a:pt x="154781" y="1331119"/>
                      <a:pt x="150019" y="1334929"/>
                    </a:cubicBezTo>
                    <a:cubicBezTo>
                      <a:pt x="149066" y="1334929"/>
                      <a:pt x="148114" y="1333976"/>
                      <a:pt x="147161" y="1333976"/>
                    </a:cubicBezTo>
                    <a:cubicBezTo>
                      <a:pt x="144304" y="1333976"/>
                      <a:pt x="141446" y="1334929"/>
                      <a:pt x="139541" y="1336834"/>
                    </a:cubicBezTo>
                    <a:cubicBezTo>
                      <a:pt x="147161" y="1329214"/>
                      <a:pt x="150971" y="1319689"/>
                      <a:pt x="150971" y="1308259"/>
                    </a:cubicBezTo>
                    <a:cubicBezTo>
                      <a:pt x="150971" y="1306354"/>
                      <a:pt x="150971" y="1305401"/>
                      <a:pt x="150019" y="1303496"/>
                    </a:cubicBezTo>
                    <a:cubicBezTo>
                      <a:pt x="150971" y="1303496"/>
                      <a:pt x="150971" y="1303496"/>
                      <a:pt x="151924" y="1303496"/>
                    </a:cubicBezTo>
                    <a:cubicBezTo>
                      <a:pt x="165259" y="1303496"/>
                      <a:pt x="176689" y="1293019"/>
                      <a:pt x="176689" y="1278731"/>
                    </a:cubicBezTo>
                    <a:cubicBezTo>
                      <a:pt x="176689" y="1266349"/>
                      <a:pt x="167164" y="1255871"/>
                      <a:pt x="153829" y="1254919"/>
                    </a:cubicBezTo>
                    <a:cubicBezTo>
                      <a:pt x="153829" y="1253966"/>
                      <a:pt x="153829" y="1253014"/>
                      <a:pt x="152876" y="1253014"/>
                    </a:cubicBezTo>
                    <a:cubicBezTo>
                      <a:pt x="154781" y="1252061"/>
                      <a:pt x="155734" y="1251109"/>
                      <a:pt x="156686" y="1249204"/>
                    </a:cubicBezTo>
                    <a:cubicBezTo>
                      <a:pt x="164306" y="1247299"/>
                      <a:pt x="170021" y="1240631"/>
                      <a:pt x="170021" y="1233011"/>
                    </a:cubicBezTo>
                    <a:cubicBezTo>
                      <a:pt x="170021" y="1230154"/>
                      <a:pt x="169069" y="1227296"/>
                      <a:pt x="168116" y="1224439"/>
                    </a:cubicBezTo>
                    <a:cubicBezTo>
                      <a:pt x="172879" y="1223486"/>
                      <a:pt x="176689" y="1219676"/>
                      <a:pt x="176689" y="1213961"/>
                    </a:cubicBezTo>
                    <a:cubicBezTo>
                      <a:pt x="176689" y="1209199"/>
                      <a:pt x="173831" y="1206341"/>
                      <a:pt x="170021" y="1204436"/>
                    </a:cubicBezTo>
                    <a:cubicBezTo>
                      <a:pt x="176689" y="1198721"/>
                      <a:pt x="180499" y="1190149"/>
                      <a:pt x="180499" y="1181576"/>
                    </a:cubicBezTo>
                    <a:cubicBezTo>
                      <a:pt x="180499" y="1167289"/>
                      <a:pt x="170974" y="1155859"/>
                      <a:pt x="158591" y="1152049"/>
                    </a:cubicBezTo>
                    <a:cubicBezTo>
                      <a:pt x="160496" y="1152049"/>
                      <a:pt x="162401" y="1153001"/>
                      <a:pt x="165259" y="1153001"/>
                    </a:cubicBezTo>
                    <a:cubicBezTo>
                      <a:pt x="166211" y="1153001"/>
                      <a:pt x="167164" y="1153001"/>
                      <a:pt x="169069" y="1153001"/>
                    </a:cubicBezTo>
                    <a:cubicBezTo>
                      <a:pt x="169069" y="1153001"/>
                      <a:pt x="169069" y="1153001"/>
                      <a:pt x="169069" y="1153001"/>
                    </a:cubicBezTo>
                    <a:cubicBezTo>
                      <a:pt x="169069" y="1157764"/>
                      <a:pt x="172879" y="1161574"/>
                      <a:pt x="177641" y="1161574"/>
                    </a:cubicBezTo>
                    <a:cubicBezTo>
                      <a:pt x="177641" y="1161574"/>
                      <a:pt x="177641" y="1161574"/>
                      <a:pt x="178594" y="1161574"/>
                    </a:cubicBezTo>
                    <a:cubicBezTo>
                      <a:pt x="178594" y="1161574"/>
                      <a:pt x="178594" y="1161574"/>
                      <a:pt x="178594" y="1162526"/>
                    </a:cubicBezTo>
                    <a:cubicBezTo>
                      <a:pt x="178594" y="1170146"/>
                      <a:pt x="182404" y="1176814"/>
                      <a:pt x="188119" y="1180624"/>
                    </a:cubicBezTo>
                    <a:cubicBezTo>
                      <a:pt x="186214" y="1184434"/>
                      <a:pt x="185261" y="1188244"/>
                      <a:pt x="185261" y="1193006"/>
                    </a:cubicBezTo>
                    <a:cubicBezTo>
                      <a:pt x="185261" y="1207294"/>
                      <a:pt x="195739" y="1219676"/>
                      <a:pt x="210026" y="1221581"/>
                    </a:cubicBezTo>
                    <a:cubicBezTo>
                      <a:pt x="207169" y="1222534"/>
                      <a:pt x="205264" y="1226344"/>
                      <a:pt x="205264" y="1229201"/>
                    </a:cubicBezTo>
                    <a:cubicBezTo>
                      <a:pt x="205264" y="1233964"/>
                      <a:pt x="209074" y="1237774"/>
                      <a:pt x="213836" y="1237774"/>
                    </a:cubicBezTo>
                    <a:cubicBezTo>
                      <a:pt x="218599" y="1237774"/>
                      <a:pt x="222409" y="1233964"/>
                      <a:pt x="222409" y="1229201"/>
                    </a:cubicBezTo>
                    <a:cubicBezTo>
                      <a:pt x="222409" y="1225391"/>
                      <a:pt x="220504" y="1222534"/>
                      <a:pt x="217646" y="1221581"/>
                    </a:cubicBezTo>
                    <a:cubicBezTo>
                      <a:pt x="218599" y="1221581"/>
                      <a:pt x="218599" y="1221581"/>
                      <a:pt x="219551" y="1221581"/>
                    </a:cubicBezTo>
                    <a:cubicBezTo>
                      <a:pt x="221456" y="1222534"/>
                      <a:pt x="223361" y="1223486"/>
                      <a:pt x="226219" y="1223486"/>
                    </a:cubicBezTo>
                    <a:cubicBezTo>
                      <a:pt x="233839" y="1223486"/>
                      <a:pt x="239554" y="1217771"/>
                      <a:pt x="239554" y="1210151"/>
                    </a:cubicBezTo>
                    <a:cubicBezTo>
                      <a:pt x="239554" y="1210151"/>
                      <a:pt x="239554" y="1209199"/>
                      <a:pt x="239554" y="1209199"/>
                    </a:cubicBezTo>
                    <a:cubicBezTo>
                      <a:pt x="242411" y="1205389"/>
                      <a:pt x="243364" y="1201579"/>
                      <a:pt x="244316" y="1196816"/>
                    </a:cubicBezTo>
                    <a:cubicBezTo>
                      <a:pt x="245269" y="1196816"/>
                      <a:pt x="245269" y="1196816"/>
                      <a:pt x="246221" y="1196816"/>
                    </a:cubicBezTo>
                    <a:cubicBezTo>
                      <a:pt x="250984" y="1196816"/>
                      <a:pt x="254794" y="1193006"/>
                      <a:pt x="254794" y="1188244"/>
                    </a:cubicBezTo>
                    <a:cubicBezTo>
                      <a:pt x="254794" y="1185386"/>
                      <a:pt x="252889" y="1183481"/>
                      <a:pt x="250984" y="1181576"/>
                    </a:cubicBezTo>
                    <a:cubicBezTo>
                      <a:pt x="255746" y="1180624"/>
                      <a:pt x="259556" y="1176814"/>
                      <a:pt x="259556" y="1172051"/>
                    </a:cubicBezTo>
                    <a:cubicBezTo>
                      <a:pt x="259556" y="1167289"/>
                      <a:pt x="256699" y="1164431"/>
                      <a:pt x="252889" y="1162526"/>
                    </a:cubicBezTo>
                    <a:cubicBezTo>
                      <a:pt x="254794" y="1159669"/>
                      <a:pt x="255746" y="1156811"/>
                      <a:pt x="255746" y="1153001"/>
                    </a:cubicBezTo>
                    <a:cubicBezTo>
                      <a:pt x="255746" y="1144429"/>
                      <a:pt x="249079" y="1136809"/>
                      <a:pt x="239554" y="1136809"/>
                    </a:cubicBezTo>
                    <a:cubicBezTo>
                      <a:pt x="230981" y="1136809"/>
                      <a:pt x="223361" y="1143476"/>
                      <a:pt x="223361" y="1153001"/>
                    </a:cubicBezTo>
                    <a:cubicBezTo>
                      <a:pt x="223361" y="1161574"/>
                      <a:pt x="230029" y="1169194"/>
                      <a:pt x="239554" y="1169194"/>
                    </a:cubicBezTo>
                    <a:cubicBezTo>
                      <a:pt x="239554" y="1169194"/>
                      <a:pt x="240506" y="1169194"/>
                      <a:pt x="240506" y="1169194"/>
                    </a:cubicBezTo>
                    <a:cubicBezTo>
                      <a:pt x="240506" y="1170146"/>
                      <a:pt x="239554" y="1171099"/>
                      <a:pt x="239554" y="1172051"/>
                    </a:cubicBezTo>
                    <a:cubicBezTo>
                      <a:pt x="239554" y="1175861"/>
                      <a:pt x="241459" y="1178719"/>
                      <a:pt x="244316" y="1180624"/>
                    </a:cubicBezTo>
                    <a:cubicBezTo>
                      <a:pt x="243364" y="1180624"/>
                      <a:pt x="242411" y="1180624"/>
                      <a:pt x="241459" y="1181576"/>
                    </a:cubicBezTo>
                    <a:cubicBezTo>
                      <a:pt x="237649" y="1173956"/>
                      <a:pt x="231934" y="1168241"/>
                      <a:pt x="223361" y="1165384"/>
                    </a:cubicBezTo>
                    <a:cubicBezTo>
                      <a:pt x="223361" y="1164431"/>
                      <a:pt x="223361" y="1163479"/>
                      <a:pt x="223361" y="1162526"/>
                    </a:cubicBezTo>
                    <a:cubicBezTo>
                      <a:pt x="223361" y="1150144"/>
                      <a:pt x="213836" y="1140619"/>
                      <a:pt x="201454" y="1140619"/>
                    </a:cubicBezTo>
                    <a:cubicBezTo>
                      <a:pt x="197644" y="1140619"/>
                      <a:pt x="193834" y="1141571"/>
                      <a:pt x="190976" y="1143476"/>
                    </a:cubicBezTo>
                    <a:cubicBezTo>
                      <a:pt x="196691" y="1136809"/>
                      <a:pt x="201454" y="1128236"/>
                      <a:pt x="201454" y="1118711"/>
                    </a:cubicBezTo>
                    <a:cubicBezTo>
                      <a:pt x="201454" y="1115854"/>
                      <a:pt x="201454" y="1113949"/>
                      <a:pt x="200501" y="1111091"/>
                    </a:cubicBezTo>
                    <a:cubicBezTo>
                      <a:pt x="203359" y="1111091"/>
                      <a:pt x="205264" y="1108234"/>
                      <a:pt x="205264" y="1105376"/>
                    </a:cubicBezTo>
                    <a:cubicBezTo>
                      <a:pt x="205264" y="1102519"/>
                      <a:pt x="202406" y="1099661"/>
                      <a:pt x="199549" y="1099661"/>
                    </a:cubicBezTo>
                    <a:cubicBezTo>
                      <a:pt x="198596" y="1099661"/>
                      <a:pt x="197644" y="1099661"/>
                      <a:pt x="196691" y="1100614"/>
                    </a:cubicBezTo>
                    <a:cubicBezTo>
                      <a:pt x="195739" y="1098709"/>
                      <a:pt x="194786" y="1097756"/>
                      <a:pt x="193834" y="1096804"/>
                    </a:cubicBezTo>
                    <a:cubicBezTo>
                      <a:pt x="200501" y="1093946"/>
                      <a:pt x="205264" y="1088231"/>
                      <a:pt x="207169" y="1081564"/>
                    </a:cubicBezTo>
                    <a:cubicBezTo>
                      <a:pt x="219551" y="1077754"/>
                      <a:pt x="228124" y="1066324"/>
                      <a:pt x="228124" y="1052989"/>
                    </a:cubicBezTo>
                    <a:cubicBezTo>
                      <a:pt x="228124" y="1051084"/>
                      <a:pt x="228124" y="1049179"/>
                      <a:pt x="227171" y="1048226"/>
                    </a:cubicBezTo>
                    <a:cubicBezTo>
                      <a:pt x="230029" y="1049179"/>
                      <a:pt x="232886" y="1050131"/>
                      <a:pt x="236696" y="1050131"/>
                    </a:cubicBezTo>
                    <a:cubicBezTo>
                      <a:pt x="245269" y="1050131"/>
                      <a:pt x="251936" y="1047274"/>
                      <a:pt x="257651" y="1042511"/>
                    </a:cubicBezTo>
                    <a:cubicBezTo>
                      <a:pt x="259556" y="1043464"/>
                      <a:pt x="261461" y="1043464"/>
                      <a:pt x="263366" y="1043464"/>
                    </a:cubicBezTo>
                    <a:cubicBezTo>
                      <a:pt x="273844" y="1043464"/>
                      <a:pt x="282416" y="1034891"/>
                      <a:pt x="282416" y="1024414"/>
                    </a:cubicBezTo>
                    <a:cubicBezTo>
                      <a:pt x="282416" y="1020604"/>
                      <a:pt x="281464" y="1016794"/>
                      <a:pt x="279559" y="1013936"/>
                    </a:cubicBezTo>
                    <a:cubicBezTo>
                      <a:pt x="287179" y="1012984"/>
                      <a:pt x="292894" y="1007269"/>
                      <a:pt x="295751" y="1000601"/>
                    </a:cubicBezTo>
                    <a:cubicBezTo>
                      <a:pt x="294799" y="1002506"/>
                      <a:pt x="294799" y="1004411"/>
                      <a:pt x="294799" y="1006316"/>
                    </a:cubicBezTo>
                    <a:cubicBezTo>
                      <a:pt x="294799" y="1007269"/>
                      <a:pt x="294799" y="1008221"/>
                      <a:pt x="294799" y="1009174"/>
                    </a:cubicBezTo>
                    <a:cubicBezTo>
                      <a:pt x="293846" y="1011079"/>
                      <a:pt x="293846" y="1012984"/>
                      <a:pt x="293846" y="1015841"/>
                    </a:cubicBezTo>
                    <a:cubicBezTo>
                      <a:pt x="293846" y="1019651"/>
                      <a:pt x="295751" y="1023461"/>
                      <a:pt x="297656" y="1026319"/>
                    </a:cubicBezTo>
                    <a:cubicBezTo>
                      <a:pt x="290036" y="1032034"/>
                      <a:pt x="284321" y="1040606"/>
                      <a:pt x="284321" y="1051084"/>
                    </a:cubicBezTo>
                    <a:cubicBezTo>
                      <a:pt x="284321" y="1052036"/>
                      <a:pt x="284321" y="1052036"/>
                      <a:pt x="284321" y="1052989"/>
                    </a:cubicBezTo>
                    <a:cubicBezTo>
                      <a:pt x="283369" y="1052036"/>
                      <a:pt x="281464" y="1052036"/>
                      <a:pt x="280511" y="1052036"/>
                    </a:cubicBezTo>
                    <a:cubicBezTo>
                      <a:pt x="273844" y="1052036"/>
                      <a:pt x="268129" y="1057751"/>
                      <a:pt x="268129" y="1064419"/>
                    </a:cubicBezTo>
                    <a:cubicBezTo>
                      <a:pt x="268129" y="1070134"/>
                      <a:pt x="271939" y="1074896"/>
                      <a:pt x="277654" y="1075849"/>
                    </a:cubicBezTo>
                    <a:cubicBezTo>
                      <a:pt x="277654" y="1075849"/>
                      <a:pt x="277654" y="1076801"/>
                      <a:pt x="277654" y="1076801"/>
                    </a:cubicBezTo>
                    <a:cubicBezTo>
                      <a:pt x="277654" y="1086326"/>
                      <a:pt x="285274" y="1094899"/>
                      <a:pt x="295751" y="1094899"/>
                    </a:cubicBezTo>
                    <a:cubicBezTo>
                      <a:pt x="298609" y="1094899"/>
                      <a:pt x="300514" y="1093946"/>
                      <a:pt x="303371" y="1092994"/>
                    </a:cubicBezTo>
                    <a:cubicBezTo>
                      <a:pt x="301466" y="1094899"/>
                      <a:pt x="300514" y="1097756"/>
                      <a:pt x="300514" y="1100614"/>
                    </a:cubicBezTo>
                    <a:cubicBezTo>
                      <a:pt x="300514" y="1104424"/>
                      <a:pt x="301466" y="1107281"/>
                      <a:pt x="304324" y="1110139"/>
                    </a:cubicBezTo>
                    <a:cubicBezTo>
                      <a:pt x="304324" y="1110139"/>
                      <a:pt x="303371" y="1110139"/>
                      <a:pt x="303371" y="1110139"/>
                    </a:cubicBezTo>
                    <a:cubicBezTo>
                      <a:pt x="285274" y="1110139"/>
                      <a:pt x="270986" y="1124426"/>
                      <a:pt x="270986" y="1142524"/>
                    </a:cubicBezTo>
                    <a:cubicBezTo>
                      <a:pt x="270986" y="1153954"/>
                      <a:pt x="276701" y="1163479"/>
                      <a:pt x="285274" y="1169194"/>
                    </a:cubicBezTo>
                    <a:cubicBezTo>
                      <a:pt x="286226" y="1171099"/>
                      <a:pt x="287179" y="1173004"/>
                      <a:pt x="288131" y="1174909"/>
                    </a:cubicBezTo>
                    <a:cubicBezTo>
                      <a:pt x="283369" y="1179671"/>
                      <a:pt x="280511" y="1187291"/>
                      <a:pt x="280511" y="1193959"/>
                    </a:cubicBezTo>
                    <a:cubicBezTo>
                      <a:pt x="272891" y="1194911"/>
                      <a:pt x="266224" y="1201579"/>
                      <a:pt x="266224" y="1210151"/>
                    </a:cubicBezTo>
                    <a:cubicBezTo>
                      <a:pt x="266224" y="1213009"/>
                      <a:pt x="267176" y="1216819"/>
                      <a:pt x="269081" y="1218724"/>
                    </a:cubicBezTo>
                    <a:cubicBezTo>
                      <a:pt x="265271" y="1217771"/>
                      <a:pt x="262414" y="1216819"/>
                      <a:pt x="258604" y="1216819"/>
                    </a:cubicBezTo>
                    <a:cubicBezTo>
                      <a:pt x="241459" y="1216819"/>
                      <a:pt x="227171" y="1231106"/>
                      <a:pt x="227171" y="1248251"/>
                    </a:cubicBezTo>
                    <a:cubicBezTo>
                      <a:pt x="227171" y="1265396"/>
                      <a:pt x="241459" y="1279684"/>
                      <a:pt x="258604" y="1279684"/>
                    </a:cubicBezTo>
                    <a:cubicBezTo>
                      <a:pt x="270034" y="1279684"/>
                      <a:pt x="279559" y="1273969"/>
                      <a:pt x="285274" y="1264444"/>
                    </a:cubicBezTo>
                    <a:cubicBezTo>
                      <a:pt x="288131" y="1265396"/>
                      <a:pt x="290989" y="1266349"/>
                      <a:pt x="293846" y="1266349"/>
                    </a:cubicBezTo>
                    <a:cubicBezTo>
                      <a:pt x="303371" y="1266349"/>
                      <a:pt x="311944" y="1261586"/>
                      <a:pt x="316706" y="1253966"/>
                    </a:cubicBezTo>
                    <a:cubicBezTo>
                      <a:pt x="318611" y="1253014"/>
                      <a:pt x="320516" y="1251109"/>
                      <a:pt x="321469" y="1249204"/>
                    </a:cubicBezTo>
                    <a:cubicBezTo>
                      <a:pt x="321469" y="1254919"/>
                      <a:pt x="323374" y="1259681"/>
                      <a:pt x="326231" y="1263491"/>
                    </a:cubicBezTo>
                    <a:cubicBezTo>
                      <a:pt x="326231" y="1263491"/>
                      <a:pt x="326231" y="1264444"/>
                      <a:pt x="326231" y="1264444"/>
                    </a:cubicBezTo>
                    <a:cubicBezTo>
                      <a:pt x="326231" y="1268254"/>
                      <a:pt x="327184" y="1272064"/>
                      <a:pt x="328136" y="1275874"/>
                    </a:cubicBezTo>
                    <a:cubicBezTo>
                      <a:pt x="325279" y="1278731"/>
                      <a:pt x="323374" y="1281589"/>
                      <a:pt x="322421" y="1285399"/>
                    </a:cubicBezTo>
                    <a:cubicBezTo>
                      <a:pt x="319564" y="1282541"/>
                      <a:pt x="315754" y="1280636"/>
                      <a:pt x="310991" y="1279684"/>
                    </a:cubicBezTo>
                    <a:cubicBezTo>
                      <a:pt x="310991" y="1275874"/>
                      <a:pt x="308134" y="1273016"/>
                      <a:pt x="304324" y="1273016"/>
                    </a:cubicBezTo>
                    <a:cubicBezTo>
                      <a:pt x="300514" y="1273016"/>
                      <a:pt x="297656" y="1275874"/>
                      <a:pt x="297656" y="1279684"/>
                    </a:cubicBezTo>
                    <a:cubicBezTo>
                      <a:pt x="297656" y="1281589"/>
                      <a:pt x="298609" y="1282541"/>
                      <a:pt x="299561" y="1284446"/>
                    </a:cubicBezTo>
                    <a:cubicBezTo>
                      <a:pt x="296704" y="1287304"/>
                      <a:pt x="294799" y="1292066"/>
                      <a:pt x="294799" y="1296829"/>
                    </a:cubicBezTo>
                    <a:cubicBezTo>
                      <a:pt x="294799" y="1300639"/>
                      <a:pt x="295751" y="1304449"/>
                      <a:pt x="298609" y="1307306"/>
                    </a:cubicBezTo>
                    <a:cubicBezTo>
                      <a:pt x="298609" y="1307306"/>
                      <a:pt x="298609" y="1307306"/>
                      <a:pt x="298609" y="1307306"/>
                    </a:cubicBezTo>
                    <a:cubicBezTo>
                      <a:pt x="298609" y="1312069"/>
                      <a:pt x="302419" y="1316831"/>
                      <a:pt x="308134" y="1316831"/>
                    </a:cubicBezTo>
                    <a:cubicBezTo>
                      <a:pt x="310991" y="1316831"/>
                      <a:pt x="312896" y="1315879"/>
                      <a:pt x="314801" y="1313974"/>
                    </a:cubicBezTo>
                    <a:cubicBezTo>
                      <a:pt x="320516" y="1313021"/>
                      <a:pt x="326231" y="1308259"/>
                      <a:pt x="328136" y="1302544"/>
                    </a:cubicBezTo>
                    <a:cubicBezTo>
                      <a:pt x="331946" y="1307306"/>
                      <a:pt x="336709" y="1310164"/>
                      <a:pt x="343376" y="1310164"/>
                    </a:cubicBezTo>
                    <a:cubicBezTo>
                      <a:pt x="347186" y="1310164"/>
                      <a:pt x="350996" y="1309211"/>
                      <a:pt x="353854" y="1306354"/>
                    </a:cubicBezTo>
                    <a:cubicBezTo>
                      <a:pt x="353854" y="1306354"/>
                      <a:pt x="353854" y="1307306"/>
                      <a:pt x="353854" y="1307306"/>
                    </a:cubicBezTo>
                    <a:cubicBezTo>
                      <a:pt x="353854" y="1315879"/>
                      <a:pt x="360521" y="1322546"/>
                      <a:pt x="369094" y="1322546"/>
                    </a:cubicBezTo>
                    <a:cubicBezTo>
                      <a:pt x="371951" y="1322546"/>
                      <a:pt x="373856" y="1321594"/>
                      <a:pt x="376714" y="1320641"/>
                    </a:cubicBezTo>
                    <a:cubicBezTo>
                      <a:pt x="378619" y="1322546"/>
                      <a:pt x="381476" y="1323499"/>
                      <a:pt x="384334" y="1323499"/>
                    </a:cubicBezTo>
                    <a:cubicBezTo>
                      <a:pt x="391001" y="1323499"/>
                      <a:pt x="396716" y="1317784"/>
                      <a:pt x="396716" y="1311116"/>
                    </a:cubicBezTo>
                    <a:cubicBezTo>
                      <a:pt x="396716" y="1310164"/>
                      <a:pt x="396716" y="1310164"/>
                      <a:pt x="396716" y="1309211"/>
                    </a:cubicBezTo>
                    <a:cubicBezTo>
                      <a:pt x="402431" y="1306354"/>
                      <a:pt x="406241" y="1300639"/>
                      <a:pt x="406241" y="1293971"/>
                    </a:cubicBezTo>
                    <a:cubicBezTo>
                      <a:pt x="406241" y="1287304"/>
                      <a:pt x="402431" y="1281589"/>
                      <a:pt x="397669" y="1278731"/>
                    </a:cubicBezTo>
                    <a:cubicBezTo>
                      <a:pt x="397669" y="1278731"/>
                      <a:pt x="397669" y="1278731"/>
                      <a:pt x="397669" y="1278731"/>
                    </a:cubicBezTo>
                    <a:cubicBezTo>
                      <a:pt x="399574" y="1279684"/>
                      <a:pt x="401479" y="1280636"/>
                      <a:pt x="404336" y="1280636"/>
                    </a:cubicBezTo>
                    <a:cubicBezTo>
                      <a:pt x="405289" y="1280636"/>
                      <a:pt x="407194" y="1280636"/>
                      <a:pt x="408146" y="1279684"/>
                    </a:cubicBezTo>
                    <a:cubicBezTo>
                      <a:pt x="411956" y="1283494"/>
                      <a:pt x="415766" y="1287304"/>
                      <a:pt x="421481" y="1288256"/>
                    </a:cubicBezTo>
                    <a:cubicBezTo>
                      <a:pt x="424339" y="1293971"/>
                      <a:pt x="431006" y="1296829"/>
                      <a:pt x="437674" y="1296829"/>
                    </a:cubicBezTo>
                    <a:cubicBezTo>
                      <a:pt x="448151" y="1296829"/>
                      <a:pt x="456724" y="1288256"/>
                      <a:pt x="456724" y="1277779"/>
                    </a:cubicBezTo>
                    <a:cubicBezTo>
                      <a:pt x="456724" y="1277779"/>
                      <a:pt x="456724" y="1276826"/>
                      <a:pt x="456724" y="1276826"/>
                    </a:cubicBezTo>
                    <a:cubicBezTo>
                      <a:pt x="460534" y="1279684"/>
                      <a:pt x="465296" y="1282541"/>
                      <a:pt x="471011" y="1284446"/>
                    </a:cubicBezTo>
                    <a:cubicBezTo>
                      <a:pt x="473869" y="1288256"/>
                      <a:pt x="479584" y="1291114"/>
                      <a:pt x="485299" y="1291114"/>
                    </a:cubicBezTo>
                    <a:cubicBezTo>
                      <a:pt x="491014" y="1291114"/>
                      <a:pt x="496729" y="1288256"/>
                      <a:pt x="499586" y="1283494"/>
                    </a:cubicBezTo>
                    <a:cubicBezTo>
                      <a:pt x="499586" y="1283494"/>
                      <a:pt x="500539" y="1284446"/>
                      <a:pt x="500539" y="1284446"/>
                    </a:cubicBezTo>
                    <a:cubicBezTo>
                      <a:pt x="499586" y="1285399"/>
                      <a:pt x="499586" y="1285399"/>
                      <a:pt x="498634" y="1286351"/>
                    </a:cubicBezTo>
                    <a:cubicBezTo>
                      <a:pt x="494824" y="1288256"/>
                      <a:pt x="491014" y="1293019"/>
                      <a:pt x="491014" y="1297781"/>
                    </a:cubicBezTo>
                    <a:cubicBezTo>
                      <a:pt x="486251" y="1301591"/>
                      <a:pt x="483394" y="1307306"/>
                      <a:pt x="483394" y="1313974"/>
                    </a:cubicBezTo>
                    <a:cubicBezTo>
                      <a:pt x="481489" y="1314926"/>
                      <a:pt x="478631" y="1315879"/>
                      <a:pt x="477679" y="1317784"/>
                    </a:cubicBezTo>
                    <a:cubicBezTo>
                      <a:pt x="475774" y="1316831"/>
                      <a:pt x="473869" y="1315879"/>
                      <a:pt x="471011" y="1315879"/>
                    </a:cubicBezTo>
                    <a:cubicBezTo>
                      <a:pt x="463391" y="1315879"/>
                      <a:pt x="457676" y="1321594"/>
                      <a:pt x="457676" y="1329214"/>
                    </a:cubicBezTo>
                    <a:cubicBezTo>
                      <a:pt x="457676" y="1336834"/>
                      <a:pt x="463391" y="1342549"/>
                      <a:pt x="471011" y="1342549"/>
                    </a:cubicBezTo>
                    <a:cubicBezTo>
                      <a:pt x="472916" y="1342549"/>
                      <a:pt x="473869" y="1342549"/>
                      <a:pt x="475774" y="1341596"/>
                    </a:cubicBezTo>
                    <a:cubicBezTo>
                      <a:pt x="475774" y="1341596"/>
                      <a:pt x="475774" y="1341596"/>
                      <a:pt x="475774" y="1341596"/>
                    </a:cubicBezTo>
                    <a:cubicBezTo>
                      <a:pt x="465296" y="1344454"/>
                      <a:pt x="456724" y="1352074"/>
                      <a:pt x="451961" y="1361599"/>
                    </a:cubicBezTo>
                    <a:cubicBezTo>
                      <a:pt x="450056" y="1359694"/>
                      <a:pt x="447199" y="1357789"/>
                      <a:pt x="444341" y="1356836"/>
                    </a:cubicBezTo>
                    <a:cubicBezTo>
                      <a:pt x="445294" y="1354931"/>
                      <a:pt x="446246" y="1352074"/>
                      <a:pt x="446246" y="1349216"/>
                    </a:cubicBezTo>
                    <a:cubicBezTo>
                      <a:pt x="446246" y="1339691"/>
                      <a:pt x="438626" y="1333024"/>
                      <a:pt x="430054" y="1333024"/>
                    </a:cubicBezTo>
                    <a:cubicBezTo>
                      <a:pt x="425291" y="1333024"/>
                      <a:pt x="421481" y="1334929"/>
                      <a:pt x="417671" y="1337786"/>
                    </a:cubicBezTo>
                    <a:cubicBezTo>
                      <a:pt x="415766" y="1334929"/>
                      <a:pt x="411956" y="1333024"/>
                      <a:pt x="408146" y="1333024"/>
                    </a:cubicBezTo>
                    <a:cubicBezTo>
                      <a:pt x="401479" y="1333024"/>
                      <a:pt x="395764" y="1338739"/>
                      <a:pt x="395764" y="1345406"/>
                    </a:cubicBezTo>
                    <a:cubicBezTo>
                      <a:pt x="395764" y="1350169"/>
                      <a:pt x="398621" y="1353979"/>
                      <a:pt x="401479" y="1355884"/>
                    </a:cubicBezTo>
                    <a:cubicBezTo>
                      <a:pt x="392906" y="1358741"/>
                      <a:pt x="386239" y="1366361"/>
                      <a:pt x="386239" y="1375886"/>
                    </a:cubicBezTo>
                    <a:cubicBezTo>
                      <a:pt x="386239" y="1376839"/>
                      <a:pt x="386239" y="1377791"/>
                      <a:pt x="386239" y="1379696"/>
                    </a:cubicBezTo>
                    <a:cubicBezTo>
                      <a:pt x="385286" y="1382554"/>
                      <a:pt x="385286" y="1384459"/>
                      <a:pt x="384334" y="1387316"/>
                    </a:cubicBezTo>
                    <a:cubicBezTo>
                      <a:pt x="382429" y="1389221"/>
                      <a:pt x="380524" y="1392079"/>
                      <a:pt x="379571" y="1394936"/>
                    </a:cubicBezTo>
                    <a:cubicBezTo>
                      <a:pt x="379571" y="1394936"/>
                      <a:pt x="378619" y="1394936"/>
                      <a:pt x="378619" y="1394936"/>
                    </a:cubicBezTo>
                    <a:cubicBezTo>
                      <a:pt x="378619" y="1394936"/>
                      <a:pt x="378619" y="1394936"/>
                      <a:pt x="378619" y="1394936"/>
                    </a:cubicBezTo>
                    <a:cubicBezTo>
                      <a:pt x="378619" y="1393031"/>
                      <a:pt x="379571" y="1391126"/>
                      <a:pt x="379571" y="1389221"/>
                    </a:cubicBezTo>
                    <a:cubicBezTo>
                      <a:pt x="379571" y="1388269"/>
                      <a:pt x="379571" y="1387316"/>
                      <a:pt x="379571" y="1386364"/>
                    </a:cubicBezTo>
                    <a:cubicBezTo>
                      <a:pt x="383381" y="1383506"/>
                      <a:pt x="386239" y="1379696"/>
                      <a:pt x="386239" y="1373981"/>
                    </a:cubicBezTo>
                    <a:cubicBezTo>
                      <a:pt x="386239" y="1366361"/>
                      <a:pt x="379571" y="1359694"/>
                      <a:pt x="371951" y="1359694"/>
                    </a:cubicBezTo>
                    <a:cubicBezTo>
                      <a:pt x="367189" y="1359694"/>
                      <a:pt x="363379" y="1361599"/>
                      <a:pt x="360521" y="1365409"/>
                    </a:cubicBezTo>
                    <a:cubicBezTo>
                      <a:pt x="358616" y="1364456"/>
                      <a:pt x="356711" y="1364456"/>
                      <a:pt x="354806" y="1364456"/>
                    </a:cubicBezTo>
                    <a:cubicBezTo>
                      <a:pt x="349091" y="1364456"/>
                      <a:pt x="343376" y="1366361"/>
                      <a:pt x="339566" y="1370171"/>
                    </a:cubicBezTo>
                    <a:cubicBezTo>
                      <a:pt x="337661" y="1367314"/>
                      <a:pt x="333851" y="1365409"/>
                      <a:pt x="330041" y="1365409"/>
                    </a:cubicBezTo>
                    <a:cubicBezTo>
                      <a:pt x="324326" y="1365409"/>
                      <a:pt x="320516" y="1369219"/>
                      <a:pt x="318611" y="1373981"/>
                    </a:cubicBezTo>
                    <a:cubicBezTo>
                      <a:pt x="316706" y="1374934"/>
                      <a:pt x="314801" y="1375886"/>
                      <a:pt x="313849" y="1377791"/>
                    </a:cubicBezTo>
                    <a:cubicBezTo>
                      <a:pt x="311944" y="1376839"/>
                      <a:pt x="310039" y="1376839"/>
                      <a:pt x="308134" y="1376839"/>
                    </a:cubicBezTo>
                    <a:cubicBezTo>
                      <a:pt x="301466" y="1376839"/>
                      <a:pt x="295751" y="1382554"/>
                      <a:pt x="295751" y="1389221"/>
                    </a:cubicBezTo>
                    <a:cubicBezTo>
                      <a:pt x="295751" y="1395889"/>
                      <a:pt x="301466" y="1401604"/>
                      <a:pt x="308134" y="1401604"/>
                    </a:cubicBezTo>
                    <a:cubicBezTo>
                      <a:pt x="314801" y="1401604"/>
                      <a:pt x="319564" y="1396841"/>
                      <a:pt x="320516" y="1390174"/>
                    </a:cubicBezTo>
                    <a:cubicBezTo>
                      <a:pt x="320516" y="1390174"/>
                      <a:pt x="320516" y="1390174"/>
                      <a:pt x="320516" y="1390174"/>
                    </a:cubicBezTo>
                    <a:cubicBezTo>
                      <a:pt x="322421" y="1390174"/>
                      <a:pt x="324326" y="1389221"/>
                      <a:pt x="325279" y="1388269"/>
                    </a:cubicBezTo>
                    <a:cubicBezTo>
                      <a:pt x="326231" y="1388269"/>
                      <a:pt x="328136" y="1389221"/>
                      <a:pt x="329089" y="1389221"/>
                    </a:cubicBezTo>
                    <a:cubicBezTo>
                      <a:pt x="329089" y="1389221"/>
                      <a:pt x="329089" y="1389221"/>
                      <a:pt x="329089" y="1390174"/>
                    </a:cubicBezTo>
                    <a:cubicBezTo>
                      <a:pt x="329089" y="1401604"/>
                      <a:pt x="336709" y="1411129"/>
                      <a:pt x="347186" y="1413986"/>
                    </a:cubicBezTo>
                    <a:cubicBezTo>
                      <a:pt x="347186" y="1414939"/>
                      <a:pt x="346234" y="1415891"/>
                      <a:pt x="346234" y="1417796"/>
                    </a:cubicBezTo>
                    <a:cubicBezTo>
                      <a:pt x="346234" y="1418749"/>
                      <a:pt x="346234" y="1419701"/>
                      <a:pt x="347186" y="1420654"/>
                    </a:cubicBezTo>
                    <a:cubicBezTo>
                      <a:pt x="345281" y="1424464"/>
                      <a:pt x="343376" y="1428274"/>
                      <a:pt x="343376" y="1433036"/>
                    </a:cubicBezTo>
                    <a:cubicBezTo>
                      <a:pt x="343376" y="1437799"/>
                      <a:pt x="344329" y="1442561"/>
                      <a:pt x="347186" y="1446371"/>
                    </a:cubicBezTo>
                    <a:cubicBezTo>
                      <a:pt x="339566" y="1447324"/>
                      <a:pt x="334804" y="1453991"/>
                      <a:pt x="334804" y="1461611"/>
                    </a:cubicBezTo>
                    <a:cubicBezTo>
                      <a:pt x="334804" y="1470184"/>
                      <a:pt x="341471" y="1476851"/>
                      <a:pt x="350044" y="1476851"/>
                    </a:cubicBezTo>
                    <a:cubicBezTo>
                      <a:pt x="353854" y="1476851"/>
                      <a:pt x="356711" y="1475899"/>
                      <a:pt x="359569" y="1473994"/>
                    </a:cubicBezTo>
                    <a:cubicBezTo>
                      <a:pt x="363379" y="1480661"/>
                      <a:pt x="370046" y="1484471"/>
                      <a:pt x="377666" y="1486376"/>
                    </a:cubicBezTo>
                    <a:cubicBezTo>
                      <a:pt x="379571" y="1490186"/>
                      <a:pt x="383381" y="1492091"/>
                      <a:pt x="388144" y="1492091"/>
                    </a:cubicBezTo>
                    <a:cubicBezTo>
                      <a:pt x="394811" y="1492091"/>
                      <a:pt x="400526" y="1486376"/>
                      <a:pt x="400526" y="1479709"/>
                    </a:cubicBezTo>
                    <a:cubicBezTo>
                      <a:pt x="400526" y="1478756"/>
                      <a:pt x="400526" y="1478756"/>
                      <a:pt x="400526" y="1478756"/>
                    </a:cubicBezTo>
                    <a:cubicBezTo>
                      <a:pt x="405289" y="1473994"/>
                      <a:pt x="408146" y="1468279"/>
                      <a:pt x="408146" y="1460659"/>
                    </a:cubicBezTo>
                    <a:cubicBezTo>
                      <a:pt x="408146" y="1451134"/>
                      <a:pt x="403384" y="1443514"/>
                      <a:pt x="396716" y="1438751"/>
                    </a:cubicBezTo>
                    <a:cubicBezTo>
                      <a:pt x="396716" y="1436846"/>
                      <a:pt x="397669" y="1435894"/>
                      <a:pt x="397669" y="1433989"/>
                    </a:cubicBezTo>
                    <a:cubicBezTo>
                      <a:pt x="397669" y="1431131"/>
                      <a:pt x="396716" y="1428274"/>
                      <a:pt x="395764" y="1425416"/>
                    </a:cubicBezTo>
                    <a:cubicBezTo>
                      <a:pt x="396716" y="1424464"/>
                      <a:pt x="396716" y="1422559"/>
                      <a:pt x="396716" y="1420654"/>
                    </a:cubicBezTo>
                    <a:cubicBezTo>
                      <a:pt x="396716" y="1420654"/>
                      <a:pt x="396716" y="1420654"/>
                      <a:pt x="396716" y="1420654"/>
                    </a:cubicBezTo>
                    <a:cubicBezTo>
                      <a:pt x="397669" y="1421606"/>
                      <a:pt x="398621" y="1422559"/>
                      <a:pt x="399574" y="1423511"/>
                    </a:cubicBezTo>
                    <a:cubicBezTo>
                      <a:pt x="397669" y="1425416"/>
                      <a:pt x="395764" y="1428274"/>
                      <a:pt x="395764" y="1431131"/>
                    </a:cubicBezTo>
                    <a:cubicBezTo>
                      <a:pt x="395764" y="1436846"/>
                      <a:pt x="400526" y="1441609"/>
                      <a:pt x="406241" y="1441609"/>
                    </a:cubicBezTo>
                    <a:cubicBezTo>
                      <a:pt x="411956" y="1441609"/>
                      <a:pt x="415766" y="1437799"/>
                      <a:pt x="416719" y="1432084"/>
                    </a:cubicBezTo>
                    <a:cubicBezTo>
                      <a:pt x="418624" y="1432084"/>
                      <a:pt x="420529" y="1433036"/>
                      <a:pt x="422434" y="1433036"/>
                    </a:cubicBezTo>
                    <a:cubicBezTo>
                      <a:pt x="421481" y="1434941"/>
                      <a:pt x="420529" y="1437799"/>
                      <a:pt x="420529" y="1440656"/>
                    </a:cubicBezTo>
                    <a:cubicBezTo>
                      <a:pt x="420529" y="1446371"/>
                      <a:pt x="423386" y="1451134"/>
                      <a:pt x="427196" y="1454944"/>
                    </a:cubicBezTo>
                    <a:cubicBezTo>
                      <a:pt x="421481" y="1457801"/>
                      <a:pt x="417671" y="1463516"/>
                      <a:pt x="417671" y="1471136"/>
                    </a:cubicBezTo>
                    <a:cubicBezTo>
                      <a:pt x="417671" y="1473994"/>
                      <a:pt x="418624" y="1476851"/>
                      <a:pt x="419576" y="1478756"/>
                    </a:cubicBezTo>
                    <a:cubicBezTo>
                      <a:pt x="413861" y="1478756"/>
                      <a:pt x="408146" y="1483519"/>
                      <a:pt x="408146" y="1490186"/>
                    </a:cubicBezTo>
                    <a:cubicBezTo>
                      <a:pt x="408146" y="1493044"/>
                      <a:pt x="410051" y="1496854"/>
                      <a:pt x="411956" y="1498759"/>
                    </a:cubicBezTo>
                    <a:cubicBezTo>
                      <a:pt x="411004" y="1499711"/>
                      <a:pt x="411004" y="1500664"/>
                      <a:pt x="411004" y="1502569"/>
                    </a:cubicBezTo>
                    <a:cubicBezTo>
                      <a:pt x="409099" y="1501616"/>
                      <a:pt x="407194" y="1500664"/>
                      <a:pt x="404336" y="1500664"/>
                    </a:cubicBezTo>
                    <a:cubicBezTo>
                      <a:pt x="398621" y="1500664"/>
                      <a:pt x="393859" y="1505426"/>
                      <a:pt x="393859" y="1511141"/>
                    </a:cubicBezTo>
                    <a:cubicBezTo>
                      <a:pt x="393859" y="1514951"/>
                      <a:pt x="395764" y="1517809"/>
                      <a:pt x="399574" y="1519714"/>
                    </a:cubicBezTo>
                    <a:cubicBezTo>
                      <a:pt x="392906" y="1521619"/>
                      <a:pt x="387191" y="1528286"/>
                      <a:pt x="387191" y="1535906"/>
                    </a:cubicBezTo>
                    <a:cubicBezTo>
                      <a:pt x="387191" y="1538764"/>
                      <a:pt x="388144" y="1541621"/>
                      <a:pt x="389096" y="1544479"/>
                    </a:cubicBezTo>
                    <a:cubicBezTo>
                      <a:pt x="387191" y="1544479"/>
                      <a:pt x="386239" y="1544479"/>
                      <a:pt x="384334" y="1545431"/>
                    </a:cubicBezTo>
                    <a:cubicBezTo>
                      <a:pt x="383381" y="1536859"/>
                      <a:pt x="375761" y="1530191"/>
                      <a:pt x="367189" y="1530191"/>
                    </a:cubicBezTo>
                    <a:cubicBezTo>
                      <a:pt x="357664" y="1530191"/>
                      <a:pt x="350044" y="1537811"/>
                      <a:pt x="350044" y="1547336"/>
                    </a:cubicBezTo>
                    <a:cubicBezTo>
                      <a:pt x="350044" y="1554956"/>
                      <a:pt x="354806" y="1560671"/>
                      <a:pt x="361474" y="1563529"/>
                    </a:cubicBezTo>
                    <a:cubicBezTo>
                      <a:pt x="360521" y="1565434"/>
                      <a:pt x="359569" y="1566386"/>
                      <a:pt x="359569" y="1568291"/>
                    </a:cubicBezTo>
                    <a:cubicBezTo>
                      <a:pt x="357664" y="1566386"/>
                      <a:pt x="355759" y="1565434"/>
                      <a:pt x="352901" y="1565434"/>
                    </a:cubicBezTo>
                    <a:cubicBezTo>
                      <a:pt x="348139" y="1565434"/>
                      <a:pt x="344329" y="1569244"/>
                      <a:pt x="344329" y="1574006"/>
                    </a:cubicBezTo>
                    <a:cubicBezTo>
                      <a:pt x="344329" y="1575911"/>
                      <a:pt x="345281" y="1577816"/>
                      <a:pt x="346234" y="1578769"/>
                    </a:cubicBezTo>
                    <a:cubicBezTo>
                      <a:pt x="341471" y="1582579"/>
                      <a:pt x="338614" y="1588294"/>
                      <a:pt x="338614" y="1594961"/>
                    </a:cubicBezTo>
                    <a:cubicBezTo>
                      <a:pt x="338614" y="1605439"/>
                      <a:pt x="347186" y="1614964"/>
                      <a:pt x="357664" y="1615916"/>
                    </a:cubicBezTo>
                    <a:cubicBezTo>
                      <a:pt x="358616" y="1617821"/>
                      <a:pt x="359569" y="1619726"/>
                      <a:pt x="361474" y="1620679"/>
                    </a:cubicBezTo>
                    <a:cubicBezTo>
                      <a:pt x="364331" y="1628299"/>
                      <a:pt x="369094" y="1634014"/>
                      <a:pt x="375761" y="1637824"/>
                    </a:cubicBezTo>
                    <a:cubicBezTo>
                      <a:pt x="375761" y="1638776"/>
                      <a:pt x="376714" y="1639729"/>
                      <a:pt x="376714" y="1640681"/>
                    </a:cubicBezTo>
                    <a:cubicBezTo>
                      <a:pt x="367189" y="1644491"/>
                      <a:pt x="358616" y="1653064"/>
                      <a:pt x="355759" y="1662589"/>
                    </a:cubicBezTo>
                    <a:cubicBezTo>
                      <a:pt x="353854" y="1660684"/>
                      <a:pt x="350996" y="1658779"/>
                      <a:pt x="347186" y="1657826"/>
                    </a:cubicBezTo>
                    <a:cubicBezTo>
                      <a:pt x="353854" y="1654016"/>
                      <a:pt x="358616" y="1646396"/>
                      <a:pt x="358616" y="1637824"/>
                    </a:cubicBezTo>
                    <a:cubicBezTo>
                      <a:pt x="358616" y="1627346"/>
                      <a:pt x="350996" y="1617821"/>
                      <a:pt x="341471" y="1614964"/>
                    </a:cubicBezTo>
                    <a:cubicBezTo>
                      <a:pt x="340519" y="1603534"/>
                      <a:pt x="333851" y="1594009"/>
                      <a:pt x="324326" y="1589246"/>
                    </a:cubicBezTo>
                    <a:cubicBezTo>
                      <a:pt x="323374" y="1586389"/>
                      <a:pt x="322421" y="1582579"/>
                      <a:pt x="321469" y="1579721"/>
                    </a:cubicBezTo>
                    <a:cubicBezTo>
                      <a:pt x="321469" y="1578769"/>
                      <a:pt x="322421" y="1577816"/>
                      <a:pt x="322421" y="1575911"/>
                    </a:cubicBezTo>
                    <a:cubicBezTo>
                      <a:pt x="322421" y="1569244"/>
                      <a:pt x="316706" y="1562576"/>
                      <a:pt x="309086" y="1562576"/>
                    </a:cubicBezTo>
                    <a:cubicBezTo>
                      <a:pt x="308134" y="1562576"/>
                      <a:pt x="307181" y="1562576"/>
                      <a:pt x="306229" y="1562576"/>
                    </a:cubicBezTo>
                    <a:cubicBezTo>
                      <a:pt x="306229" y="1561624"/>
                      <a:pt x="306229" y="1559719"/>
                      <a:pt x="306229" y="1558766"/>
                    </a:cubicBezTo>
                    <a:cubicBezTo>
                      <a:pt x="306229" y="1556861"/>
                      <a:pt x="306229" y="1554004"/>
                      <a:pt x="305276" y="1552099"/>
                    </a:cubicBezTo>
                    <a:cubicBezTo>
                      <a:pt x="306229" y="1551146"/>
                      <a:pt x="307181" y="1551146"/>
                      <a:pt x="308134" y="1550194"/>
                    </a:cubicBezTo>
                    <a:cubicBezTo>
                      <a:pt x="310039" y="1553051"/>
                      <a:pt x="312896" y="1554956"/>
                      <a:pt x="316706" y="1554956"/>
                    </a:cubicBezTo>
                    <a:cubicBezTo>
                      <a:pt x="316706" y="1554956"/>
                      <a:pt x="316706" y="1554956"/>
                      <a:pt x="317659" y="1554956"/>
                    </a:cubicBezTo>
                    <a:cubicBezTo>
                      <a:pt x="316706" y="1555909"/>
                      <a:pt x="316706" y="1557814"/>
                      <a:pt x="316706" y="1558766"/>
                    </a:cubicBezTo>
                    <a:cubicBezTo>
                      <a:pt x="316706" y="1564481"/>
                      <a:pt x="321469" y="1569244"/>
                      <a:pt x="327184" y="1569244"/>
                    </a:cubicBezTo>
                    <a:cubicBezTo>
                      <a:pt x="332899" y="1569244"/>
                      <a:pt x="337661" y="1564481"/>
                      <a:pt x="337661" y="1558766"/>
                    </a:cubicBezTo>
                    <a:cubicBezTo>
                      <a:pt x="337661" y="1553051"/>
                      <a:pt x="332899" y="1548289"/>
                      <a:pt x="327184" y="1548289"/>
                    </a:cubicBezTo>
                    <a:cubicBezTo>
                      <a:pt x="327184" y="1548289"/>
                      <a:pt x="327184" y="1548289"/>
                      <a:pt x="326231" y="1548289"/>
                    </a:cubicBezTo>
                    <a:cubicBezTo>
                      <a:pt x="326231" y="1547336"/>
                      <a:pt x="327184" y="1545431"/>
                      <a:pt x="327184" y="1544479"/>
                    </a:cubicBezTo>
                    <a:cubicBezTo>
                      <a:pt x="327184" y="1538764"/>
                      <a:pt x="322421" y="1534001"/>
                      <a:pt x="316706" y="1534001"/>
                    </a:cubicBezTo>
                    <a:cubicBezTo>
                      <a:pt x="315754" y="1534001"/>
                      <a:pt x="314801" y="1534001"/>
                      <a:pt x="313849" y="1534954"/>
                    </a:cubicBezTo>
                    <a:cubicBezTo>
                      <a:pt x="313849" y="1534001"/>
                      <a:pt x="313849" y="1533049"/>
                      <a:pt x="312896" y="1533049"/>
                    </a:cubicBezTo>
                    <a:cubicBezTo>
                      <a:pt x="326231" y="1530191"/>
                      <a:pt x="335756" y="1518761"/>
                      <a:pt x="335756" y="1505426"/>
                    </a:cubicBezTo>
                    <a:cubicBezTo>
                      <a:pt x="335756" y="1500664"/>
                      <a:pt x="334804" y="1495901"/>
                      <a:pt x="331946" y="1492091"/>
                    </a:cubicBezTo>
                    <a:cubicBezTo>
                      <a:pt x="331946" y="1491139"/>
                      <a:pt x="332899" y="1490186"/>
                      <a:pt x="332899" y="1488281"/>
                    </a:cubicBezTo>
                    <a:cubicBezTo>
                      <a:pt x="332899" y="1483519"/>
                      <a:pt x="329089" y="1479709"/>
                      <a:pt x="324326" y="1479709"/>
                    </a:cubicBezTo>
                    <a:cubicBezTo>
                      <a:pt x="323374" y="1479709"/>
                      <a:pt x="321469" y="1479709"/>
                      <a:pt x="320516" y="1480661"/>
                    </a:cubicBezTo>
                    <a:cubicBezTo>
                      <a:pt x="316706" y="1478756"/>
                      <a:pt x="312896" y="1477804"/>
                      <a:pt x="308134" y="1477804"/>
                    </a:cubicBezTo>
                    <a:cubicBezTo>
                      <a:pt x="297656" y="1477804"/>
                      <a:pt x="288131" y="1483519"/>
                      <a:pt x="283369" y="1492091"/>
                    </a:cubicBezTo>
                    <a:cubicBezTo>
                      <a:pt x="282416" y="1492091"/>
                      <a:pt x="280511" y="1491139"/>
                      <a:pt x="279559" y="1491139"/>
                    </a:cubicBezTo>
                    <a:cubicBezTo>
                      <a:pt x="272891" y="1491139"/>
                      <a:pt x="267176" y="1494949"/>
                      <a:pt x="265271" y="1500664"/>
                    </a:cubicBezTo>
                    <a:cubicBezTo>
                      <a:pt x="262414" y="1502569"/>
                      <a:pt x="260509" y="1505426"/>
                      <a:pt x="258604" y="1508284"/>
                    </a:cubicBezTo>
                    <a:cubicBezTo>
                      <a:pt x="255746" y="1507331"/>
                      <a:pt x="252889" y="1506379"/>
                      <a:pt x="250031" y="1506379"/>
                    </a:cubicBezTo>
                    <a:cubicBezTo>
                      <a:pt x="239554" y="1506379"/>
                      <a:pt x="231934" y="1514951"/>
                      <a:pt x="231934" y="1524476"/>
                    </a:cubicBezTo>
                    <a:cubicBezTo>
                      <a:pt x="231934" y="1532096"/>
                      <a:pt x="236696" y="1538764"/>
                      <a:pt x="243364" y="1541621"/>
                    </a:cubicBezTo>
                    <a:cubicBezTo>
                      <a:pt x="243364" y="1542574"/>
                      <a:pt x="242411" y="1542574"/>
                      <a:pt x="242411" y="1543526"/>
                    </a:cubicBezTo>
                    <a:cubicBezTo>
                      <a:pt x="241459" y="1543526"/>
                      <a:pt x="240506" y="1543526"/>
                      <a:pt x="239554" y="1543526"/>
                    </a:cubicBezTo>
                    <a:cubicBezTo>
                      <a:pt x="233839" y="1543526"/>
                      <a:pt x="229076" y="1545431"/>
                      <a:pt x="225266" y="1548289"/>
                    </a:cubicBezTo>
                    <a:cubicBezTo>
                      <a:pt x="220504" y="1545431"/>
                      <a:pt x="215741" y="1544479"/>
                      <a:pt x="210026" y="1544479"/>
                    </a:cubicBezTo>
                    <a:cubicBezTo>
                      <a:pt x="202406" y="1544479"/>
                      <a:pt x="194786" y="1547336"/>
                      <a:pt x="189071" y="1553051"/>
                    </a:cubicBezTo>
                    <a:cubicBezTo>
                      <a:pt x="185261" y="1547336"/>
                      <a:pt x="178594" y="1543526"/>
                      <a:pt x="170974" y="1543526"/>
                    </a:cubicBezTo>
                    <a:cubicBezTo>
                      <a:pt x="168116" y="1543526"/>
                      <a:pt x="165259" y="1544479"/>
                      <a:pt x="162401" y="1545431"/>
                    </a:cubicBezTo>
                    <a:cubicBezTo>
                      <a:pt x="161449" y="1541621"/>
                      <a:pt x="157639" y="1537811"/>
                      <a:pt x="152876" y="1537811"/>
                    </a:cubicBezTo>
                    <a:cubicBezTo>
                      <a:pt x="147161" y="1537811"/>
                      <a:pt x="143351" y="1542574"/>
                      <a:pt x="143351" y="1547336"/>
                    </a:cubicBezTo>
                    <a:cubicBezTo>
                      <a:pt x="143351" y="1552099"/>
                      <a:pt x="146209" y="1555909"/>
                      <a:pt x="150971" y="1556861"/>
                    </a:cubicBezTo>
                    <a:cubicBezTo>
                      <a:pt x="150019" y="1559719"/>
                      <a:pt x="149066" y="1562576"/>
                      <a:pt x="149066" y="1566386"/>
                    </a:cubicBezTo>
                    <a:cubicBezTo>
                      <a:pt x="149066" y="1572101"/>
                      <a:pt x="150971" y="1576864"/>
                      <a:pt x="153829" y="1580674"/>
                    </a:cubicBezTo>
                    <a:cubicBezTo>
                      <a:pt x="148114" y="1581626"/>
                      <a:pt x="143351" y="1586389"/>
                      <a:pt x="143351" y="1593056"/>
                    </a:cubicBezTo>
                    <a:cubicBezTo>
                      <a:pt x="143351" y="1599724"/>
                      <a:pt x="149066" y="1605439"/>
                      <a:pt x="155734" y="1605439"/>
                    </a:cubicBezTo>
                    <a:cubicBezTo>
                      <a:pt x="162401" y="1605439"/>
                      <a:pt x="168116" y="1599724"/>
                      <a:pt x="168116" y="1593056"/>
                    </a:cubicBezTo>
                    <a:cubicBezTo>
                      <a:pt x="168116" y="1592104"/>
                      <a:pt x="168116" y="1590199"/>
                      <a:pt x="167164" y="1589246"/>
                    </a:cubicBezTo>
                    <a:cubicBezTo>
                      <a:pt x="168116" y="1589246"/>
                      <a:pt x="170021" y="1589246"/>
                      <a:pt x="170974" y="1589246"/>
                    </a:cubicBezTo>
                    <a:cubicBezTo>
                      <a:pt x="174784" y="1589246"/>
                      <a:pt x="178594" y="1588294"/>
                      <a:pt x="182404" y="1586389"/>
                    </a:cubicBezTo>
                    <a:cubicBezTo>
                      <a:pt x="183356" y="1587341"/>
                      <a:pt x="183356" y="1588294"/>
                      <a:pt x="184309" y="1589246"/>
                    </a:cubicBezTo>
                    <a:cubicBezTo>
                      <a:pt x="183356" y="1592104"/>
                      <a:pt x="183356" y="1594961"/>
                      <a:pt x="183356" y="1597819"/>
                    </a:cubicBezTo>
                    <a:cubicBezTo>
                      <a:pt x="183356" y="1607344"/>
                      <a:pt x="188119" y="1615916"/>
                      <a:pt x="195739" y="1620679"/>
                    </a:cubicBezTo>
                    <a:cubicBezTo>
                      <a:pt x="195739" y="1620679"/>
                      <a:pt x="195739" y="1620679"/>
                      <a:pt x="195739" y="1620679"/>
                    </a:cubicBezTo>
                    <a:cubicBezTo>
                      <a:pt x="195739" y="1623536"/>
                      <a:pt x="198596" y="1626394"/>
                      <a:pt x="201454" y="1626394"/>
                    </a:cubicBezTo>
                    <a:cubicBezTo>
                      <a:pt x="203359" y="1626394"/>
                      <a:pt x="204311" y="1625441"/>
                      <a:pt x="206216" y="1624489"/>
                    </a:cubicBezTo>
                    <a:cubicBezTo>
                      <a:pt x="207169" y="1624489"/>
                      <a:pt x="209074" y="1624489"/>
                      <a:pt x="210026" y="1624489"/>
                    </a:cubicBezTo>
                    <a:cubicBezTo>
                      <a:pt x="223361" y="1624489"/>
                      <a:pt x="234791" y="1614011"/>
                      <a:pt x="236696" y="1600676"/>
                    </a:cubicBezTo>
                    <a:cubicBezTo>
                      <a:pt x="240506" y="1602581"/>
                      <a:pt x="244316" y="1604486"/>
                      <a:pt x="249079" y="1604486"/>
                    </a:cubicBezTo>
                    <a:cubicBezTo>
                      <a:pt x="248126" y="1607344"/>
                      <a:pt x="247174" y="1611154"/>
                      <a:pt x="247174" y="1614011"/>
                    </a:cubicBezTo>
                    <a:cubicBezTo>
                      <a:pt x="247174" y="1615916"/>
                      <a:pt x="247174" y="1617821"/>
                      <a:pt x="248126" y="1619726"/>
                    </a:cubicBezTo>
                    <a:cubicBezTo>
                      <a:pt x="248126" y="1619726"/>
                      <a:pt x="248126" y="1619726"/>
                      <a:pt x="247174" y="1619726"/>
                    </a:cubicBezTo>
                    <a:cubicBezTo>
                      <a:pt x="239554" y="1619726"/>
                      <a:pt x="233839" y="1625441"/>
                      <a:pt x="233839" y="1633061"/>
                    </a:cubicBezTo>
                    <a:cubicBezTo>
                      <a:pt x="233839" y="1639729"/>
                      <a:pt x="239554" y="1645444"/>
                      <a:pt x="246221" y="1646396"/>
                    </a:cubicBezTo>
                    <a:cubicBezTo>
                      <a:pt x="246221" y="1653064"/>
                      <a:pt x="251936" y="1657826"/>
                      <a:pt x="258604" y="1657826"/>
                    </a:cubicBezTo>
                    <a:cubicBezTo>
                      <a:pt x="265271" y="1657826"/>
                      <a:pt x="270986" y="1652111"/>
                      <a:pt x="270986" y="1645444"/>
                    </a:cubicBezTo>
                    <a:cubicBezTo>
                      <a:pt x="270986" y="1642586"/>
                      <a:pt x="270034" y="1640681"/>
                      <a:pt x="268129" y="1637824"/>
                    </a:cubicBezTo>
                    <a:cubicBezTo>
                      <a:pt x="269081" y="1637824"/>
                      <a:pt x="270034" y="1637824"/>
                      <a:pt x="270034" y="1637824"/>
                    </a:cubicBezTo>
                    <a:cubicBezTo>
                      <a:pt x="273844" y="1637824"/>
                      <a:pt x="277654" y="1636871"/>
                      <a:pt x="281464" y="1634966"/>
                    </a:cubicBezTo>
                    <a:cubicBezTo>
                      <a:pt x="284321" y="1638776"/>
                      <a:pt x="288131" y="1641634"/>
                      <a:pt x="291941" y="1644491"/>
                    </a:cubicBezTo>
                    <a:cubicBezTo>
                      <a:pt x="290989" y="1646396"/>
                      <a:pt x="290036" y="1648301"/>
                      <a:pt x="290036" y="1651159"/>
                    </a:cubicBezTo>
                    <a:cubicBezTo>
                      <a:pt x="290036" y="1658779"/>
                      <a:pt x="295751" y="1664494"/>
                      <a:pt x="303371" y="1664494"/>
                    </a:cubicBezTo>
                    <a:cubicBezTo>
                      <a:pt x="307181" y="1664494"/>
                      <a:pt x="310991" y="1662589"/>
                      <a:pt x="312896" y="1660684"/>
                    </a:cubicBezTo>
                    <a:cubicBezTo>
                      <a:pt x="312896" y="1661636"/>
                      <a:pt x="311944" y="1663541"/>
                      <a:pt x="311944" y="1664494"/>
                    </a:cubicBezTo>
                    <a:cubicBezTo>
                      <a:pt x="311944" y="1671161"/>
                      <a:pt x="317659" y="1676876"/>
                      <a:pt x="324326" y="1676876"/>
                    </a:cubicBezTo>
                    <a:cubicBezTo>
                      <a:pt x="326231" y="1676876"/>
                      <a:pt x="328136" y="1675924"/>
                      <a:pt x="330041" y="1675924"/>
                    </a:cubicBezTo>
                    <a:cubicBezTo>
                      <a:pt x="331946" y="1680686"/>
                      <a:pt x="336709" y="1683544"/>
                      <a:pt x="342424" y="1683544"/>
                    </a:cubicBezTo>
                    <a:cubicBezTo>
                      <a:pt x="346234" y="1683544"/>
                      <a:pt x="349091" y="1681639"/>
                      <a:pt x="351949" y="1679734"/>
                    </a:cubicBezTo>
                    <a:cubicBezTo>
                      <a:pt x="353854" y="1685449"/>
                      <a:pt x="356711" y="1691164"/>
                      <a:pt x="360521" y="1694974"/>
                    </a:cubicBezTo>
                    <a:cubicBezTo>
                      <a:pt x="359569" y="1694974"/>
                      <a:pt x="359569" y="1694974"/>
                      <a:pt x="358616" y="1694974"/>
                    </a:cubicBezTo>
                    <a:cubicBezTo>
                      <a:pt x="352901" y="1694974"/>
                      <a:pt x="348139" y="1699736"/>
                      <a:pt x="348139" y="1705451"/>
                    </a:cubicBezTo>
                    <a:cubicBezTo>
                      <a:pt x="348139" y="1710214"/>
                      <a:pt x="350996" y="1713071"/>
                      <a:pt x="354806" y="1714976"/>
                    </a:cubicBezTo>
                    <a:cubicBezTo>
                      <a:pt x="349091" y="1716881"/>
                      <a:pt x="345281" y="1722596"/>
                      <a:pt x="345281" y="1729264"/>
                    </a:cubicBezTo>
                    <a:cubicBezTo>
                      <a:pt x="345281" y="1737836"/>
                      <a:pt x="351949" y="1744504"/>
                      <a:pt x="360521" y="1744504"/>
                    </a:cubicBezTo>
                    <a:cubicBezTo>
                      <a:pt x="369094" y="1744504"/>
                      <a:pt x="375761" y="1737836"/>
                      <a:pt x="375761" y="1729264"/>
                    </a:cubicBezTo>
                    <a:cubicBezTo>
                      <a:pt x="375761" y="1721644"/>
                      <a:pt x="370046" y="1715929"/>
                      <a:pt x="363379" y="1714024"/>
                    </a:cubicBezTo>
                    <a:cubicBezTo>
                      <a:pt x="366236" y="1712119"/>
                      <a:pt x="368141" y="1709261"/>
                      <a:pt x="368141" y="1705451"/>
                    </a:cubicBezTo>
                    <a:cubicBezTo>
                      <a:pt x="368141" y="1704499"/>
                      <a:pt x="368141" y="1702594"/>
                      <a:pt x="367189" y="1701641"/>
                    </a:cubicBezTo>
                    <a:cubicBezTo>
                      <a:pt x="369094" y="1702594"/>
                      <a:pt x="371951" y="1704499"/>
                      <a:pt x="374809" y="1704499"/>
                    </a:cubicBezTo>
                    <a:cubicBezTo>
                      <a:pt x="376714" y="1706404"/>
                      <a:pt x="378619" y="1707356"/>
                      <a:pt x="381476" y="1707356"/>
                    </a:cubicBezTo>
                    <a:cubicBezTo>
                      <a:pt x="382429" y="1707356"/>
                      <a:pt x="384334" y="1707356"/>
                      <a:pt x="385286" y="1706404"/>
                    </a:cubicBezTo>
                    <a:cubicBezTo>
                      <a:pt x="385286" y="1706404"/>
                      <a:pt x="385286" y="1706404"/>
                      <a:pt x="386239" y="1706404"/>
                    </a:cubicBezTo>
                    <a:cubicBezTo>
                      <a:pt x="399574" y="1706404"/>
                      <a:pt x="411004" y="1698784"/>
                      <a:pt x="416719" y="1688306"/>
                    </a:cubicBezTo>
                    <a:cubicBezTo>
                      <a:pt x="419576" y="1687354"/>
                      <a:pt x="421481" y="1685449"/>
                      <a:pt x="421481" y="1681639"/>
                    </a:cubicBezTo>
                    <a:cubicBezTo>
                      <a:pt x="421481" y="1680686"/>
                      <a:pt x="421481" y="1679734"/>
                      <a:pt x="420529" y="1678781"/>
                    </a:cubicBezTo>
                    <a:cubicBezTo>
                      <a:pt x="420529" y="1677829"/>
                      <a:pt x="420529" y="1676876"/>
                      <a:pt x="420529" y="1675924"/>
                    </a:cubicBezTo>
                    <a:cubicBezTo>
                      <a:pt x="424339" y="1677829"/>
                      <a:pt x="429101" y="1678781"/>
                      <a:pt x="433864" y="1679734"/>
                    </a:cubicBezTo>
                    <a:cubicBezTo>
                      <a:pt x="434816" y="1681639"/>
                      <a:pt x="435769" y="1684496"/>
                      <a:pt x="436721" y="1686401"/>
                    </a:cubicBezTo>
                    <a:cubicBezTo>
                      <a:pt x="427196" y="1688306"/>
                      <a:pt x="419576" y="1694021"/>
                      <a:pt x="415766" y="1702594"/>
                    </a:cubicBezTo>
                    <a:cubicBezTo>
                      <a:pt x="415766" y="1702594"/>
                      <a:pt x="414814" y="1702594"/>
                      <a:pt x="414814" y="1702594"/>
                    </a:cubicBezTo>
                    <a:cubicBezTo>
                      <a:pt x="411956" y="1702594"/>
                      <a:pt x="409099" y="1705451"/>
                      <a:pt x="409099" y="1708309"/>
                    </a:cubicBezTo>
                    <a:cubicBezTo>
                      <a:pt x="409099" y="1709261"/>
                      <a:pt x="409099" y="1710214"/>
                      <a:pt x="409099" y="1710214"/>
                    </a:cubicBezTo>
                    <a:cubicBezTo>
                      <a:pt x="408146" y="1710214"/>
                      <a:pt x="408146" y="1711166"/>
                      <a:pt x="407194" y="1711166"/>
                    </a:cubicBezTo>
                    <a:cubicBezTo>
                      <a:pt x="406241" y="1707356"/>
                      <a:pt x="403384" y="1705451"/>
                      <a:pt x="399574" y="1705451"/>
                    </a:cubicBezTo>
                    <a:cubicBezTo>
                      <a:pt x="394811" y="1705451"/>
                      <a:pt x="391954" y="1709261"/>
                      <a:pt x="391954" y="1713071"/>
                    </a:cubicBezTo>
                    <a:cubicBezTo>
                      <a:pt x="391954" y="1717834"/>
                      <a:pt x="395764" y="1720691"/>
                      <a:pt x="399574" y="1720691"/>
                    </a:cubicBezTo>
                    <a:cubicBezTo>
                      <a:pt x="399574" y="1720691"/>
                      <a:pt x="400526" y="1720691"/>
                      <a:pt x="400526" y="1720691"/>
                    </a:cubicBezTo>
                    <a:cubicBezTo>
                      <a:pt x="400526" y="1721644"/>
                      <a:pt x="400526" y="1723549"/>
                      <a:pt x="400526" y="1724501"/>
                    </a:cubicBezTo>
                    <a:cubicBezTo>
                      <a:pt x="400526" y="1726406"/>
                      <a:pt x="400526" y="1728311"/>
                      <a:pt x="401479" y="1729264"/>
                    </a:cubicBezTo>
                    <a:cubicBezTo>
                      <a:pt x="396716" y="1732121"/>
                      <a:pt x="392906" y="1737836"/>
                      <a:pt x="392906" y="1743551"/>
                    </a:cubicBezTo>
                    <a:cubicBezTo>
                      <a:pt x="392906" y="1746409"/>
                      <a:pt x="393859" y="1749266"/>
                      <a:pt x="394811" y="1752124"/>
                    </a:cubicBezTo>
                    <a:cubicBezTo>
                      <a:pt x="390049" y="1753076"/>
                      <a:pt x="385286" y="1754029"/>
                      <a:pt x="380524" y="1756886"/>
                    </a:cubicBezTo>
                    <a:cubicBezTo>
                      <a:pt x="376714" y="1754029"/>
                      <a:pt x="371951" y="1751171"/>
                      <a:pt x="367189" y="1751171"/>
                    </a:cubicBezTo>
                    <a:cubicBezTo>
                      <a:pt x="357664" y="1751171"/>
                      <a:pt x="350044" y="1757839"/>
                      <a:pt x="348139" y="1766411"/>
                    </a:cubicBezTo>
                    <a:cubicBezTo>
                      <a:pt x="348139" y="1766411"/>
                      <a:pt x="347186" y="1767364"/>
                      <a:pt x="347186" y="1767364"/>
                    </a:cubicBezTo>
                    <a:cubicBezTo>
                      <a:pt x="348139" y="1765459"/>
                      <a:pt x="348139" y="1763554"/>
                      <a:pt x="348139" y="1761649"/>
                    </a:cubicBezTo>
                    <a:cubicBezTo>
                      <a:pt x="348139" y="1754029"/>
                      <a:pt x="341471" y="1747361"/>
                      <a:pt x="333851" y="1747361"/>
                    </a:cubicBezTo>
                    <a:cubicBezTo>
                      <a:pt x="330041" y="1747361"/>
                      <a:pt x="327184" y="1749266"/>
                      <a:pt x="324326" y="1751171"/>
                    </a:cubicBezTo>
                    <a:cubicBezTo>
                      <a:pt x="318611" y="1742599"/>
                      <a:pt x="309086" y="1736884"/>
                      <a:pt x="298609" y="1736884"/>
                    </a:cubicBezTo>
                    <a:cubicBezTo>
                      <a:pt x="282416" y="1736884"/>
                      <a:pt x="269081" y="1750219"/>
                      <a:pt x="268129" y="1766411"/>
                    </a:cubicBezTo>
                    <a:cubicBezTo>
                      <a:pt x="266224" y="1766411"/>
                      <a:pt x="264319" y="1767364"/>
                      <a:pt x="263366" y="1767364"/>
                    </a:cubicBezTo>
                    <a:cubicBezTo>
                      <a:pt x="264319" y="1764506"/>
                      <a:pt x="265271" y="1761649"/>
                      <a:pt x="265271" y="1758791"/>
                    </a:cubicBezTo>
                    <a:cubicBezTo>
                      <a:pt x="265271" y="1744504"/>
                      <a:pt x="252889" y="1732121"/>
                      <a:pt x="238601" y="1732121"/>
                    </a:cubicBezTo>
                    <a:cubicBezTo>
                      <a:pt x="224314" y="1732121"/>
                      <a:pt x="211931" y="1744504"/>
                      <a:pt x="211931" y="1758791"/>
                    </a:cubicBezTo>
                    <a:cubicBezTo>
                      <a:pt x="211931" y="1760696"/>
                      <a:pt x="211931" y="1762601"/>
                      <a:pt x="212884" y="1764506"/>
                    </a:cubicBezTo>
                    <a:cubicBezTo>
                      <a:pt x="212884" y="1764506"/>
                      <a:pt x="212884" y="1765459"/>
                      <a:pt x="212884" y="1765459"/>
                    </a:cubicBezTo>
                    <a:cubicBezTo>
                      <a:pt x="212884" y="1768316"/>
                      <a:pt x="213836" y="1771174"/>
                      <a:pt x="214789" y="1773079"/>
                    </a:cubicBezTo>
                    <a:cubicBezTo>
                      <a:pt x="210026" y="1774031"/>
                      <a:pt x="207169" y="1777841"/>
                      <a:pt x="207169" y="1781651"/>
                    </a:cubicBezTo>
                    <a:cubicBezTo>
                      <a:pt x="207169" y="1782604"/>
                      <a:pt x="207169" y="1783556"/>
                      <a:pt x="208121" y="1784509"/>
                    </a:cubicBezTo>
                    <a:cubicBezTo>
                      <a:pt x="201454" y="1791176"/>
                      <a:pt x="196691" y="1799749"/>
                      <a:pt x="195739" y="1810226"/>
                    </a:cubicBezTo>
                    <a:cubicBezTo>
                      <a:pt x="194786" y="1830229"/>
                      <a:pt x="210026" y="1846421"/>
                      <a:pt x="230029" y="1847374"/>
                    </a:cubicBezTo>
                    <a:cubicBezTo>
                      <a:pt x="242411" y="1848326"/>
                      <a:pt x="253841" y="1841659"/>
                      <a:pt x="260509" y="1832134"/>
                    </a:cubicBezTo>
                    <a:cubicBezTo>
                      <a:pt x="260509" y="1833086"/>
                      <a:pt x="260509" y="1834039"/>
                      <a:pt x="260509" y="1834991"/>
                    </a:cubicBezTo>
                    <a:cubicBezTo>
                      <a:pt x="260509" y="1836896"/>
                      <a:pt x="260509" y="1837849"/>
                      <a:pt x="261461" y="1839754"/>
                    </a:cubicBezTo>
                    <a:cubicBezTo>
                      <a:pt x="259556" y="1840706"/>
                      <a:pt x="257651" y="1842611"/>
                      <a:pt x="257651" y="1844516"/>
                    </a:cubicBezTo>
                    <a:cubicBezTo>
                      <a:pt x="257651" y="1847374"/>
                      <a:pt x="260509" y="1850231"/>
                      <a:pt x="263366" y="1850231"/>
                    </a:cubicBezTo>
                    <a:cubicBezTo>
                      <a:pt x="265271" y="1850231"/>
                      <a:pt x="266224" y="1849279"/>
                      <a:pt x="267176" y="1848326"/>
                    </a:cubicBezTo>
                    <a:cubicBezTo>
                      <a:pt x="268129" y="1849279"/>
                      <a:pt x="270034" y="1850231"/>
                      <a:pt x="270986" y="1850231"/>
                    </a:cubicBezTo>
                    <a:cubicBezTo>
                      <a:pt x="272891" y="1853089"/>
                      <a:pt x="275749" y="1855946"/>
                      <a:pt x="279559" y="1855946"/>
                    </a:cubicBezTo>
                    <a:cubicBezTo>
                      <a:pt x="283369" y="1855946"/>
                      <a:pt x="286226" y="1854041"/>
                      <a:pt x="288131" y="1850231"/>
                    </a:cubicBezTo>
                    <a:cubicBezTo>
                      <a:pt x="291941" y="1852136"/>
                      <a:pt x="295751" y="1854041"/>
                      <a:pt x="300514" y="1854041"/>
                    </a:cubicBezTo>
                    <a:cubicBezTo>
                      <a:pt x="304324" y="1854041"/>
                      <a:pt x="307181" y="1853089"/>
                      <a:pt x="310039" y="1852136"/>
                    </a:cubicBezTo>
                    <a:cubicBezTo>
                      <a:pt x="319564" y="1851184"/>
                      <a:pt x="327184" y="1843564"/>
                      <a:pt x="329089" y="1834039"/>
                    </a:cubicBezTo>
                    <a:cubicBezTo>
                      <a:pt x="330994" y="1832134"/>
                      <a:pt x="332899" y="1830229"/>
                      <a:pt x="334804" y="1828324"/>
                    </a:cubicBezTo>
                    <a:cubicBezTo>
                      <a:pt x="335756" y="1828324"/>
                      <a:pt x="336709" y="1828324"/>
                      <a:pt x="337661" y="1828324"/>
                    </a:cubicBezTo>
                    <a:cubicBezTo>
                      <a:pt x="345281" y="1828324"/>
                      <a:pt x="351949" y="1824514"/>
                      <a:pt x="356711" y="1817846"/>
                    </a:cubicBezTo>
                    <a:cubicBezTo>
                      <a:pt x="360521" y="1818799"/>
                      <a:pt x="364331" y="1819751"/>
                      <a:pt x="368141" y="1819751"/>
                    </a:cubicBezTo>
                    <a:cubicBezTo>
                      <a:pt x="371951" y="1819751"/>
                      <a:pt x="376714" y="1818799"/>
                      <a:pt x="380524" y="1817846"/>
                    </a:cubicBezTo>
                    <a:cubicBezTo>
                      <a:pt x="386239" y="1821656"/>
                      <a:pt x="392906" y="1823561"/>
                      <a:pt x="400526" y="1823561"/>
                    </a:cubicBezTo>
                    <a:cubicBezTo>
                      <a:pt x="421481" y="1823561"/>
                      <a:pt x="437674" y="1806416"/>
                      <a:pt x="437674" y="1786414"/>
                    </a:cubicBezTo>
                    <a:cubicBezTo>
                      <a:pt x="437674" y="1786414"/>
                      <a:pt x="437674" y="1786414"/>
                      <a:pt x="437674" y="1786414"/>
                    </a:cubicBezTo>
                    <a:cubicBezTo>
                      <a:pt x="438626" y="1786414"/>
                      <a:pt x="440531" y="1786414"/>
                      <a:pt x="441484" y="1786414"/>
                    </a:cubicBezTo>
                    <a:cubicBezTo>
                      <a:pt x="446246" y="1786414"/>
                      <a:pt x="451009" y="1785461"/>
                      <a:pt x="454819" y="1782604"/>
                    </a:cubicBezTo>
                    <a:cubicBezTo>
                      <a:pt x="456724" y="1783556"/>
                      <a:pt x="459581" y="1784509"/>
                      <a:pt x="461486" y="1784509"/>
                    </a:cubicBezTo>
                    <a:cubicBezTo>
                      <a:pt x="469106" y="1784509"/>
                      <a:pt x="475774" y="1777841"/>
                      <a:pt x="475774" y="1770221"/>
                    </a:cubicBezTo>
                    <a:cubicBezTo>
                      <a:pt x="475774" y="1767364"/>
                      <a:pt x="474821" y="1764506"/>
                      <a:pt x="472916" y="1762601"/>
                    </a:cubicBezTo>
                    <a:cubicBezTo>
                      <a:pt x="478631" y="1760696"/>
                      <a:pt x="484346" y="1757839"/>
                      <a:pt x="488156" y="1753076"/>
                    </a:cubicBezTo>
                    <a:cubicBezTo>
                      <a:pt x="490061" y="1752124"/>
                      <a:pt x="491966" y="1751171"/>
                      <a:pt x="493871" y="1750219"/>
                    </a:cubicBezTo>
                    <a:cubicBezTo>
                      <a:pt x="493871" y="1750219"/>
                      <a:pt x="493871" y="1750219"/>
                      <a:pt x="493871" y="1751171"/>
                    </a:cubicBezTo>
                    <a:cubicBezTo>
                      <a:pt x="493871" y="1768316"/>
                      <a:pt x="508159" y="1782604"/>
                      <a:pt x="525304" y="1782604"/>
                    </a:cubicBezTo>
                    <a:cubicBezTo>
                      <a:pt x="528161" y="1782604"/>
                      <a:pt x="531019" y="1781651"/>
                      <a:pt x="533876" y="1780699"/>
                    </a:cubicBezTo>
                    <a:cubicBezTo>
                      <a:pt x="538639" y="1783556"/>
                      <a:pt x="543401" y="1785461"/>
                      <a:pt x="550069" y="1785461"/>
                    </a:cubicBezTo>
                    <a:cubicBezTo>
                      <a:pt x="556736" y="1785461"/>
                      <a:pt x="562451" y="1783556"/>
                      <a:pt x="567214" y="1779746"/>
                    </a:cubicBezTo>
                    <a:cubicBezTo>
                      <a:pt x="570071" y="1780699"/>
                      <a:pt x="572929" y="1780699"/>
                      <a:pt x="575786" y="1780699"/>
                    </a:cubicBezTo>
                    <a:cubicBezTo>
                      <a:pt x="586264" y="1780699"/>
                      <a:pt x="595789" y="1775936"/>
                      <a:pt x="601504" y="1769269"/>
                    </a:cubicBezTo>
                    <a:cubicBezTo>
                      <a:pt x="602456" y="1769269"/>
                      <a:pt x="603409" y="1769269"/>
                      <a:pt x="604361" y="1769269"/>
                    </a:cubicBezTo>
                    <a:cubicBezTo>
                      <a:pt x="608171" y="1769269"/>
                      <a:pt x="611981" y="1768316"/>
                      <a:pt x="615791" y="1767364"/>
                    </a:cubicBezTo>
                    <a:cubicBezTo>
                      <a:pt x="621506" y="1780699"/>
                      <a:pt x="635794" y="1791176"/>
                      <a:pt x="651034" y="1791176"/>
                    </a:cubicBezTo>
                    <a:cubicBezTo>
                      <a:pt x="652939" y="1791176"/>
                      <a:pt x="653891" y="1791176"/>
                      <a:pt x="655796" y="1791176"/>
                    </a:cubicBezTo>
                    <a:cubicBezTo>
                      <a:pt x="673894" y="1794034"/>
                      <a:pt x="691039" y="1797844"/>
                      <a:pt x="705326" y="1800701"/>
                    </a:cubicBezTo>
                    <a:cubicBezTo>
                      <a:pt x="758666" y="1812131"/>
                      <a:pt x="911066" y="1835944"/>
                      <a:pt x="1004411" y="1796891"/>
                    </a:cubicBezTo>
                    <a:cubicBezTo>
                      <a:pt x="1106329" y="1754029"/>
                      <a:pt x="1104424" y="1693069"/>
                      <a:pt x="1087279" y="1637824"/>
                    </a:cubicBezTo>
                    <a:cubicBezTo>
                      <a:pt x="1072039" y="1586389"/>
                      <a:pt x="1057751" y="1581626"/>
                      <a:pt x="1076801" y="1550194"/>
                    </a:cubicBezTo>
                    <a:cubicBezTo>
                      <a:pt x="1088231" y="1533049"/>
                      <a:pt x="1138714" y="1535906"/>
                      <a:pt x="1153001" y="1512094"/>
                    </a:cubicBezTo>
                    <a:cubicBezTo>
                      <a:pt x="1167289" y="1488281"/>
                      <a:pt x="1159669" y="1456849"/>
                      <a:pt x="1149191" y="1437799"/>
                    </a:cubicBezTo>
                    <a:cubicBezTo>
                      <a:pt x="1138714" y="1418749"/>
                      <a:pt x="1079659" y="1413986"/>
                      <a:pt x="1078706" y="1408271"/>
                    </a:cubicBezTo>
                    <a:cubicBezTo>
                      <a:pt x="1077754" y="1402556"/>
                      <a:pt x="1132999" y="1377791"/>
                      <a:pt x="1161574" y="1366361"/>
                    </a:cubicBezTo>
                    <a:cubicBezTo>
                      <a:pt x="1198721" y="1351121"/>
                      <a:pt x="1194911" y="1305401"/>
                      <a:pt x="1186339" y="1283494"/>
                    </a:cubicBezTo>
                    <a:cubicBezTo>
                      <a:pt x="1177766" y="1261586"/>
                      <a:pt x="1153954" y="1255871"/>
                      <a:pt x="1138714" y="1235869"/>
                    </a:cubicBezTo>
                    <a:cubicBezTo>
                      <a:pt x="1123474" y="1215866"/>
                      <a:pt x="1137761" y="1171099"/>
                      <a:pt x="1159669" y="1165384"/>
                    </a:cubicBezTo>
                    <a:cubicBezTo>
                      <a:pt x="1181576" y="1159669"/>
                      <a:pt x="1219676" y="1142524"/>
                      <a:pt x="1240631" y="1103471"/>
                    </a:cubicBezTo>
                    <a:cubicBezTo>
                      <a:pt x="1254919" y="1067276"/>
                      <a:pt x="1213961" y="1007269"/>
                      <a:pt x="1172051" y="974884"/>
                    </a:cubicBezTo>
                    <a:close/>
                    <a:moveTo>
                      <a:pt x="584359" y="250984"/>
                    </a:moveTo>
                    <a:cubicBezTo>
                      <a:pt x="583406" y="251936"/>
                      <a:pt x="582454" y="251936"/>
                      <a:pt x="581501" y="252889"/>
                    </a:cubicBezTo>
                    <a:cubicBezTo>
                      <a:pt x="578644" y="250984"/>
                      <a:pt x="575786" y="250031"/>
                      <a:pt x="572929" y="250031"/>
                    </a:cubicBezTo>
                    <a:cubicBezTo>
                      <a:pt x="572929" y="250031"/>
                      <a:pt x="572929" y="250031"/>
                      <a:pt x="571976" y="250031"/>
                    </a:cubicBezTo>
                    <a:cubicBezTo>
                      <a:pt x="571024" y="250031"/>
                      <a:pt x="571024" y="249079"/>
                      <a:pt x="570071" y="249079"/>
                    </a:cubicBezTo>
                    <a:cubicBezTo>
                      <a:pt x="570071" y="248126"/>
                      <a:pt x="570071" y="247174"/>
                      <a:pt x="570071" y="246221"/>
                    </a:cubicBezTo>
                    <a:cubicBezTo>
                      <a:pt x="570071" y="245269"/>
                      <a:pt x="570071" y="244316"/>
                      <a:pt x="570071" y="243364"/>
                    </a:cubicBezTo>
                    <a:cubicBezTo>
                      <a:pt x="575786" y="241459"/>
                      <a:pt x="580549" y="238601"/>
                      <a:pt x="585311" y="234791"/>
                    </a:cubicBezTo>
                    <a:cubicBezTo>
                      <a:pt x="587216" y="238601"/>
                      <a:pt x="591026" y="242411"/>
                      <a:pt x="595789" y="244316"/>
                    </a:cubicBezTo>
                    <a:cubicBezTo>
                      <a:pt x="590074" y="244316"/>
                      <a:pt x="586264" y="247174"/>
                      <a:pt x="584359" y="250984"/>
                    </a:cubicBezTo>
                    <a:close/>
                    <a:moveTo>
                      <a:pt x="596741" y="201454"/>
                    </a:moveTo>
                    <a:cubicBezTo>
                      <a:pt x="596741" y="200501"/>
                      <a:pt x="596741" y="199549"/>
                      <a:pt x="596741" y="198596"/>
                    </a:cubicBezTo>
                    <a:cubicBezTo>
                      <a:pt x="597694" y="198596"/>
                      <a:pt x="598646" y="199549"/>
                      <a:pt x="598646" y="199549"/>
                    </a:cubicBezTo>
                    <a:cubicBezTo>
                      <a:pt x="597694" y="200501"/>
                      <a:pt x="597694" y="200501"/>
                      <a:pt x="596741" y="201454"/>
                    </a:cubicBezTo>
                    <a:close/>
                    <a:moveTo>
                      <a:pt x="606266" y="250031"/>
                    </a:moveTo>
                    <a:cubicBezTo>
                      <a:pt x="605314" y="248126"/>
                      <a:pt x="603409" y="247174"/>
                      <a:pt x="602456" y="245269"/>
                    </a:cubicBezTo>
                    <a:cubicBezTo>
                      <a:pt x="603409" y="245269"/>
                      <a:pt x="604361" y="245269"/>
                      <a:pt x="605314" y="245269"/>
                    </a:cubicBezTo>
                    <a:cubicBezTo>
                      <a:pt x="606266" y="245269"/>
                      <a:pt x="608171" y="245269"/>
                      <a:pt x="609124" y="245269"/>
                    </a:cubicBezTo>
                    <a:cubicBezTo>
                      <a:pt x="607219" y="247174"/>
                      <a:pt x="607219" y="248126"/>
                      <a:pt x="606266" y="250031"/>
                    </a:cubicBezTo>
                    <a:close/>
                    <a:moveTo>
                      <a:pt x="557689" y="407194"/>
                    </a:moveTo>
                    <a:cubicBezTo>
                      <a:pt x="556736" y="407194"/>
                      <a:pt x="556736" y="407194"/>
                      <a:pt x="555784" y="407194"/>
                    </a:cubicBezTo>
                    <a:cubicBezTo>
                      <a:pt x="555784" y="406241"/>
                      <a:pt x="555784" y="406241"/>
                      <a:pt x="555784" y="405289"/>
                    </a:cubicBezTo>
                    <a:cubicBezTo>
                      <a:pt x="555784" y="403384"/>
                      <a:pt x="555784" y="402431"/>
                      <a:pt x="554831" y="400526"/>
                    </a:cubicBezTo>
                    <a:cubicBezTo>
                      <a:pt x="555784" y="403384"/>
                      <a:pt x="557689" y="405289"/>
                      <a:pt x="559594" y="407194"/>
                    </a:cubicBezTo>
                    <a:cubicBezTo>
                      <a:pt x="560546" y="407194"/>
                      <a:pt x="559594" y="407194"/>
                      <a:pt x="557689" y="407194"/>
                    </a:cubicBezTo>
                    <a:close/>
                    <a:moveTo>
                      <a:pt x="637699" y="305276"/>
                    </a:moveTo>
                    <a:cubicBezTo>
                      <a:pt x="638651" y="307181"/>
                      <a:pt x="640556" y="308134"/>
                      <a:pt x="641509" y="309086"/>
                    </a:cubicBezTo>
                    <a:cubicBezTo>
                      <a:pt x="640556" y="309086"/>
                      <a:pt x="639604" y="310039"/>
                      <a:pt x="638651" y="310039"/>
                    </a:cubicBezTo>
                    <a:cubicBezTo>
                      <a:pt x="637699" y="308134"/>
                      <a:pt x="637699" y="307181"/>
                      <a:pt x="636746" y="306229"/>
                    </a:cubicBezTo>
                    <a:cubicBezTo>
                      <a:pt x="636746" y="305276"/>
                      <a:pt x="637699" y="305276"/>
                      <a:pt x="637699" y="305276"/>
                    </a:cubicBezTo>
                    <a:close/>
                    <a:moveTo>
                      <a:pt x="591979" y="417671"/>
                    </a:moveTo>
                    <a:cubicBezTo>
                      <a:pt x="598646" y="416719"/>
                      <a:pt x="604361" y="413861"/>
                      <a:pt x="609124" y="409099"/>
                    </a:cubicBezTo>
                    <a:cubicBezTo>
                      <a:pt x="607219" y="411956"/>
                      <a:pt x="606266" y="415766"/>
                      <a:pt x="606266" y="418624"/>
                    </a:cubicBezTo>
                    <a:cubicBezTo>
                      <a:pt x="606266" y="418624"/>
                      <a:pt x="606266" y="418624"/>
                      <a:pt x="606266" y="418624"/>
                    </a:cubicBezTo>
                    <a:cubicBezTo>
                      <a:pt x="603409" y="419576"/>
                      <a:pt x="600551" y="422434"/>
                      <a:pt x="598646" y="426244"/>
                    </a:cubicBezTo>
                    <a:cubicBezTo>
                      <a:pt x="596741" y="423386"/>
                      <a:pt x="593884" y="421481"/>
                      <a:pt x="591026" y="420529"/>
                    </a:cubicBezTo>
                    <a:cubicBezTo>
                      <a:pt x="591979" y="419576"/>
                      <a:pt x="591979" y="418624"/>
                      <a:pt x="591979" y="417671"/>
                    </a:cubicBezTo>
                    <a:close/>
                    <a:moveTo>
                      <a:pt x="594836" y="511016"/>
                    </a:moveTo>
                    <a:cubicBezTo>
                      <a:pt x="593884" y="511016"/>
                      <a:pt x="592931" y="510064"/>
                      <a:pt x="591979" y="510064"/>
                    </a:cubicBezTo>
                    <a:cubicBezTo>
                      <a:pt x="591026" y="510064"/>
                      <a:pt x="590074" y="510064"/>
                      <a:pt x="590074" y="510064"/>
                    </a:cubicBezTo>
                    <a:cubicBezTo>
                      <a:pt x="589121" y="509111"/>
                      <a:pt x="588169" y="509111"/>
                      <a:pt x="587216" y="508159"/>
                    </a:cubicBezTo>
                    <a:cubicBezTo>
                      <a:pt x="591026" y="507206"/>
                      <a:pt x="593884" y="505301"/>
                      <a:pt x="597694" y="503396"/>
                    </a:cubicBezTo>
                    <a:cubicBezTo>
                      <a:pt x="597694" y="504349"/>
                      <a:pt x="597694" y="505301"/>
                      <a:pt x="598646" y="505301"/>
                    </a:cubicBezTo>
                    <a:cubicBezTo>
                      <a:pt x="595789" y="507206"/>
                      <a:pt x="594836" y="509111"/>
                      <a:pt x="594836" y="511016"/>
                    </a:cubicBezTo>
                    <a:close/>
                    <a:moveTo>
                      <a:pt x="633889" y="447199"/>
                    </a:moveTo>
                    <a:cubicBezTo>
                      <a:pt x="630079" y="451009"/>
                      <a:pt x="628174" y="455771"/>
                      <a:pt x="627221" y="461486"/>
                    </a:cubicBezTo>
                    <a:cubicBezTo>
                      <a:pt x="627221" y="461486"/>
                      <a:pt x="626269" y="461486"/>
                      <a:pt x="626269" y="461486"/>
                    </a:cubicBezTo>
                    <a:cubicBezTo>
                      <a:pt x="615791" y="461486"/>
                      <a:pt x="608171" y="470059"/>
                      <a:pt x="608171" y="479584"/>
                    </a:cubicBezTo>
                    <a:cubicBezTo>
                      <a:pt x="608171" y="481489"/>
                      <a:pt x="608171" y="482441"/>
                      <a:pt x="609124" y="484346"/>
                    </a:cubicBezTo>
                    <a:cubicBezTo>
                      <a:pt x="609124" y="484346"/>
                      <a:pt x="608171" y="484346"/>
                      <a:pt x="608171" y="485299"/>
                    </a:cubicBezTo>
                    <a:cubicBezTo>
                      <a:pt x="608171" y="484346"/>
                      <a:pt x="608171" y="484346"/>
                      <a:pt x="608171" y="483394"/>
                    </a:cubicBezTo>
                    <a:cubicBezTo>
                      <a:pt x="608171" y="472916"/>
                      <a:pt x="602456" y="464344"/>
                      <a:pt x="593884" y="459581"/>
                    </a:cubicBezTo>
                    <a:cubicBezTo>
                      <a:pt x="600551" y="456724"/>
                      <a:pt x="604361" y="451009"/>
                      <a:pt x="606266" y="444341"/>
                    </a:cubicBezTo>
                    <a:cubicBezTo>
                      <a:pt x="608171" y="446246"/>
                      <a:pt x="611029" y="447199"/>
                      <a:pt x="614839" y="447199"/>
                    </a:cubicBezTo>
                    <a:cubicBezTo>
                      <a:pt x="619601" y="447199"/>
                      <a:pt x="624364" y="444341"/>
                      <a:pt x="626269" y="440531"/>
                    </a:cubicBezTo>
                    <a:cubicBezTo>
                      <a:pt x="627221" y="440531"/>
                      <a:pt x="629126" y="440531"/>
                      <a:pt x="630079" y="440531"/>
                    </a:cubicBezTo>
                    <a:cubicBezTo>
                      <a:pt x="631031" y="440531"/>
                      <a:pt x="631031" y="440531"/>
                      <a:pt x="631984" y="440531"/>
                    </a:cubicBezTo>
                    <a:cubicBezTo>
                      <a:pt x="632936" y="442436"/>
                      <a:pt x="634841" y="443389"/>
                      <a:pt x="636746" y="444341"/>
                    </a:cubicBezTo>
                    <a:cubicBezTo>
                      <a:pt x="633889" y="445294"/>
                      <a:pt x="633889" y="446246"/>
                      <a:pt x="633889" y="447199"/>
                    </a:cubicBezTo>
                    <a:cubicBezTo>
                      <a:pt x="633889" y="447199"/>
                      <a:pt x="633889" y="447199"/>
                      <a:pt x="633889" y="447199"/>
                    </a:cubicBezTo>
                    <a:close/>
                    <a:moveTo>
                      <a:pt x="639604" y="402431"/>
                    </a:moveTo>
                    <a:cubicBezTo>
                      <a:pt x="636746" y="400526"/>
                      <a:pt x="634841" y="399574"/>
                      <a:pt x="631031" y="399574"/>
                    </a:cubicBezTo>
                    <a:cubicBezTo>
                      <a:pt x="631031" y="395764"/>
                      <a:pt x="628174" y="392906"/>
                      <a:pt x="625316" y="391001"/>
                    </a:cubicBezTo>
                    <a:cubicBezTo>
                      <a:pt x="625316" y="390049"/>
                      <a:pt x="626269" y="389096"/>
                      <a:pt x="626269" y="388144"/>
                    </a:cubicBezTo>
                    <a:cubicBezTo>
                      <a:pt x="626269" y="385286"/>
                      <a:pt x="623411" y="382429"/>
                      <a:pt x="620554" y="382429"/>
                    </a:cubicBezTo>
                    <a:cubicBezTo>
                      <a:pt x="620554" y="379571"/>
                      <a:pt x="619601" y="376714"/>
                      <a:pt x="619601" y="374809"/>
                    </a:cubicBezTo>
                    <a:cubicBezTo>
                      <a:pt x="621506" y="375761"/>
                      <a:pt x="623411" y="375761"/>
                      <a:pt x="625316" y="375761"/>
                    </a:cubicBezTo>
                    <a:cubicBezTo>
                      <a:pt x="627221" y="375761"/>
                      <a:pt x="629126" y="374809"/>
                      <a:pt x="631031" y="373856"/>
                    </a:cubicBezTo>
                    <a:cubicBezTo>
                      <a:pt x="632936" y="377666"/>
                      <a:pt x="637699" y="380524"/>
                      <a:pt x="642461" y="380524"/>
                    </a:cubicBezTo>
                    <a:cubicBezTo>
                      <a:pt x="642461" y="385286"/>
                      <a:pt x="644366" y="390049"/>
                      <a:pt x="647224" y="394811"/>
                    </a:cubicBezTo>
                    <a:cubicBezTo>
                      <a:pt x="643414" y="396716"/>
                      <a:pt x="641509" y="399574"/>
                      <a:pt x="639604" y="402431"/>
                    </a:cubicBezTo>
                    <a:close/>
                    <a:moveTo>
                      <a:pt x="343376" y="758666"/>
                    </a:moveTo>
                    <a:cubicBezTo>
                      <a:pt x="343376" y="757714"/>
                      <a:pt x="343376" y="757714"/>
                      <a:pt x="343376" y="758666"/>
                    </a:cubicBezTo>
                    <a:cubicBezTo>
                      <a:pt x="343376" y="755809"/>
                      <a:pt x="342424" y="753904"/>
                      <a:pt x="341471" y="751999"/>
                    </a:cubicBezTo>
                    <a:cubicBezTo>
                      <a:pt x="343376" y="752951"/>
                      <a:pt x="345281" y="752951"/>
                      <a:pt x="346234" y="752951"/>
                    </a:cubicBezTo>
                    <a:cubicBezTo>
                      <a:pt x="345281" y="754856"/>
                      <a:pt x="344329" y="756761"/>
                      <a:pt x="343376" y="758666"/>
                    </a:cubicBezTo>
                    <a:close/>
                    <a:moveTo>
                      <a:pt x="109061" y="1225391"/>
                    </a:moveTo>
                    <a:cubicBezTo>
                      <a:pt x="106204" y="1221581"/>
                      <a:pt x="101441" y="1218724"/>
                      <a:pt x="95726" y="1217771"/>
                    </a:cubicBezTo>
                    <a:cubicBezTo>
                      <a:pt x="99536" y="1216819"/>
                      <a:pt x="103346" y="1213961"/>
                      <a:pt x="104299" y="1210151"/>
                    </a:cubicBezTo>
                    <a:cubicBezTo>
                      <a:pt x="111919" y="1208246"/>
                      <a:pt x="118586" y="1202531"/>
                      <a:pt x="122396" y="1195864"/>
                    </a:cubicBezTo>
                    <a:cubicBezTo>
                      <a:pt x="124301" y="1197769"/>
                      <a:pt x="126206" y="1199674"/>
                      <a:pt x="129064" y="1201579"/>
                    </a:cubicBezTo>
                    <a:cubicBezTo>
                      <a:pt x="118586" y="1204436"/>
                      <a:pt x="110014" y="1213961"/>
                      <a:pt x="109061" y="1225391"/>
                    </a:cubicBezTo>
                    <a:close/>
                    <a:moveTo>
                      <a:pt x="151924" y="1208246"/>
                    </a:moveTo>
                    <a:cubicBezTo>
                      <a:pt x="150971" y="1207294"/>
                      <a:pt x="150971" y="1207294"/>
                      <a:pt x="150019" y="1206341"/>
                    </a:cubicBezTo>
                    <a:cubicBezTo>
                      <a:pt x="150971" y="1206341"/>
                      <a:pt x="151924" y="1206341"/>
                      <a:pt x="151924" y="1206341"/>
                    </a:cubicBezTo>
                    <a:cubicBezTo>
                      <a:pt x="152876" y="1207294"/>
                      <a:pt x="151924" y="1208246"/>
                      <a:pt x="151924" y="1208246"/>
                    </a:cubicBezTo>
                    <a:close/>
                    <a:moveTo>
                      <a:pt x="290989" y="992981"/>
                    </a:moveTo>
                    <a:cubicBezTo>
                      <a:pt x="291941" y="991076"/>
                      <a:pt x="291941" y="989171"/>
                      <a:pt x="291941" y="986314"/>
                    </a:cubicBezTo>
                    <a:cubicBezTo>
                      <a:pt x="291941" y="986314"/>
                      <a:pt x="291941" y="986314"/>
                      <a:pt x="291941" y="986314"/>
                    </a:cubicBezTo>
                    <a:cubicBezTo>
                      <a:pt x="292894" y="986314"/>
                      <a:pt x="293846" y="987266"/>
                      <a:pt x="294799" y="987266"/>
                    </a:cubicBezTo>
                    <a:cubicBezTo>
                      <a:pt x="293846" y="989171"/>
                      <a:pt x="291941" y="991076"/>
                      <a:pt x="290989" y="992981"/>
                    </a:cubicBezTo>
                    <a:close/>
                    <a:moveTo>
                      <a:pt x="309086" y="1652111"/>
                    </a:moveTo>
                    <a:cubicBezTo>
                      <a:pt x="309086" y="1651159"/>
                      <a:pt x="309086" y="1650206"/>
                      <a:pt x="310039" y="1649254"/>
                    </a:cubicBezTo>
                    <a:cubicBezTo>
                      <a:pt x="310039" y="1649254"/>
                      <a:pt x="310991" y="1650206"/>
                      <a:pt x="310991" y="1650206"/>
                    </a:cubicBezTo>
                    <a:cubicBezTo>
                      <a:pt x="310991" y="1651159"/>
                      <a:pt x="310039" y="1651159"/>
                      <a:pt x="309086" y="1652111"/>
                    </a:cubicBezTo>
                    <a:close/>
                    <a:moveTo>
                      <a:pt x="259556" y="1822609"/>
                    </a:moveTo>
                    <a:cubicBezTo>
                      <a:pt x="260509" y="1820704"/>
                      <a:pt x="260509" y="1818799"/>
                      <a:pt x="261461" y="1816894"/>
                    </a:cubicBezTo>
                    <a:cubicBezTo>
                      <a:pt x="262414" y="1816894"/>
                      <a:pt x="264319" y="1816894"/>
                      <a:pt x="265271" y="1816894"/>
                    </a:cubicBezTo>
                    <a:cubicBezTo>
                      <a:pt x="265271" y="1817846"/>
                      <a:pt x="266224" y="1817846"/>
                      <a:pt x="266224" y="1817846"/>
                    </a:cubicBezTo>
                    <a:cubicBezTo>
                      <a:pt x="263366" y="1819751"/>
                      <a:pt x="261461" y="1820704"/>
                      <a:pt x="259556" y="1822609"/>
                    </a:cubicBezTo>
                    <a:close/>
                    <a:moveTo>
                      <a:pt x="330994" y="1783556"/>
                    </a:moveTo>
                    <a:cubicBezTo>
                      <a:pt x="330041" y="1783556"/>
                      <a:pt x="330041" y="1783556"/>
                      <a:pt x="329089" y="1783556"/>
                    </a:cubicBezTo>
                    <a:cubicBezTo>
                      <a:pt x="328136" y="1782604"/>
                      <a:pt x="327184" y="1781651"/>
                      <a:pt x="326231" y="1781651"/>
                    </a:cubicBezTo>
                    <a:cubicBezTo>
                      <a:pt x="324326" y="1779746"/>
                      <a:pt x="323374" y="1778794"/>
                      <a:pt x="321469" y="1777841"/>
                    </a:cubicBezTo>
                    <a:cubicBezTo>
                      <a:pt x="322421" y="1775936"/>
                      <a:pt x="322421" y="1774031"/>
                      <a:pt x="323374" y="1772126"/>
                    </a:cubicBezTo>
                    <a:cubicBezTo>
                      <a:pt x="325279" y="1773079"/>
                      <a:pt x="327184" y="1773079"/>
                      <a:pt x="329089" y="1773079"/>
                    </a:cubicBezTo>
                    <a:cubicBezTo>
                      <a:pt x="331946" y="1773079"/>
                      <a:pt x="333851" y="1772126"/>
                      <a:pt x="335756" y="1771174"/>
                    </a:cubicBezTo>
                    <a:cubicBezTo>
                      <a:pt x="333851" y="1774984"/>
                      <a:pt x="331946" y="1778794"/>
                      <a:pt x="330994" y="1783556"/>
                    </a:cubicBezTo>
                    <a:close/>
                    <a:moveTo>
                      <a:pt x="442436" y="1450181"/>
                    </a:moveTo>
                    <a:cubicBezTo>
                      <a:pt x="444341" y="1453991"/>
                      <a:pt x="447199" y="1456849"/>
                      <a:pt x="451009" y="1458754"/>
                    </a:cubicBezTo>
                    <a:cubicBezTo>
                      <a:pt x="448151" y="1460659"/>
                      <a:pt x="446246" y="1462564"/>
                      <a:pt x="444341" y="1465421"/>
                    </a:cubicBezTo>
                    <a:cubicBezTo>
                      <a:pt x="443389" y="1461611"/>
                      <a:pt x="440531" y="1457801"/>
                      <a:pt x="437674" y="1454944"/>
                    </a:cubicBezTo>
                    <a:cubicBezTo>
                      <a:pt x="438626" y="1453039"/>
                      <a:pt x="440531" y="1452086"/>
                      <a:pt x="442436" y="1450181"/>
                    </a:cubicBezTo>
                    <a:close/>
                    <a:moveTo>
                      <a:pt x="426244" y="1592104"/>
                    </a:moveTo>
                    <a:cubicBezTo>
                      <a:pt x="425291" y="1589246"/>
                      <a:pt x="423386" y="1587341"/>
                      <a:pt x="420529" y="1587341"/>
                    </a:cubicBezTo>
                    <a:cubicBezTo>
                      <a:pt x="420529" y="1587341"/>
                      <a:pt x="419576" y="1587341"/>
                      <a:pt x="419576" y="1587341"/>
                    </a:cubicBezTo>
                    <a:cubicBezTo>
                      <a:pt x="420529" y="1584484"/>
                      <a:pt x="421481" y="1580674"/>
                      <a:pt x="421481" y="1576864"/>
                    </a:cubicBezTo>
                    <a:cubicBezTo>
                      <a:pt x="421481" y="1575911"/>
                      <a:pt x="421481" y="1575911"/>
                      <a:pt x="421481" y="1574959"/>
                    </a:cubicBezTo>
                    <a:cubicBezTo>
                      <a:pt x="421481" y="1574959"/>
                      <a:pt x="422434" y="1574959"/>
                      <a:pt x="422434" y="1574959"/>
                    </a:cubicBezTo>
                    <a:cubicBezTo>
                      <a:pt x="423386" y="1575911"/>
                      <a:pt x="425291" y="1576864"/>
                      <a:pt x="426244" y="1577816"/>
                    </a:cubicBezTo>
                    <a:cubicBezTo>
                      <a:pt x="426244" y="1578769"/>
                      <a:pt x="426244" y="1579721"/>
                      <a:pt x="426244" y="1580674"/>
                    </a:cubicBezTo>
                    <a:cubicBezTo>
                      <a:pt x="426244" y="1585436"/>
                      <a:pt x="427196" y="1589246"/>
                      <a:pt x="430054" y="1593056"/>
                    </a:cubicBezTo>
                    <a:cubicBezTo>
                      <a:pt x="428149" y="1592104"/>
                      <a:pt x="427196" y="1592104"/>
                      <a:pt x="426244" y="1592104"/>
                    </a:cubicBezTo>
                    <a:close/>
                    <a:moveTo>
                      <a:pt x="431959" y="1518761"/>
                    </a:moveTo>
                    <a:cubicBezTo>
                      <a:pt x="430054" y="1517809"/>
                      <a:pt x="427196" y="1517809"/>
                      <a:pt x="425291" y="1517809"/>
                    </a:cubicBezTo>
                    <a:cubicBezTo>
                      <a:pt x="422434" y="1517809"/>
                      <a:pt x="418624" y="1518761"/>
                      <a:pt x="415766" y="1519714"/>
                    </a:cubicBezTo>
                    <a:cubicBezTo>
                      <a:pt x="415766" y="1518761"/>
                      <a:pt x="416719" y="1517809"/>
                      <a:pt x="416719" y="1515904"/>
                    </a:cubicBezTo>
                    <a:cubicBezTo>
                      <a:pt x="416719" y="1513046"/>
                      <a:pt x="415766" y="1510189"/>
                      <a:pt x="413861" y="1508284"/>
                    </a:cubicBezTo>
                    <a:cubicBezTo>
                      <a:pt x="417671" y="1507331"/>
                      <a:pt x="419576" y="1503521"/>
                      <a:pt x="419576" y="1499711"/>
                    </a:cubicBezTo>
                    <a:cubicBezTo>
                      <a:pt x="419576" y="1497806"/>
                      <a:pt x="418624" y="1496854"/>
                      <a:pt x="418624" y="1494949"/>
                    </a:cubicBezTo>
                    <a:cubicBezTo>
                      <a:pt x="420529" y="1493044"/>
                      <a:pt x="422434" y="1490186"/>
                      <a:pt x="422434" y="1486376"/>
                    </a:cubicBezTo>
                    <a:cubicBezTo>
                      <a:pt x="422434" y="1485424"/>
                      <a:pt x="422434" y="1485424"/>
                      <a:pt x="422434" y="1484471"/>
                    </a:cubicBezTo>
                    <a:cubicBezTo>
                      <a:pt x="422434" y="1484471"/>
                      <a:pt x="422434" y="1484471"/>
                      <a:pt x="422434" y="1484471"/>
                    </a:cubicBezTo>
                    <a:cubicBezTo>
                      <a:pt x="424339" y="1488281"/>
                      <a:pt x="428149" y="1491139"/>
                      <a:pt x="431959" y="1491139"/>
                    </a:cubicBezTo>
                    <a:cubicBezTo>
                      <a:pt x="432911" y="1491139"/>
                      <a:pt x="434816" y="1491139"/>
                      <a:pt x="435769" y="1490186"/>
                    </a:cubicBezTo>
                    <a:cubicBezTo>
                      <a:pt x="435769" y="1491139"/>
                      <a:pt x="436721" y="1492091"/>
                      <a:pt x="436721" y="1493044"/>
                    </a:cubicBezTo>
                    <a:cubicBezTo>
                      <a:pt x="432911" y="1495901"/>
                      <a:pt x="430054" y="1499711"/>
                      <a:pt x="430054" y="1505426"/>
                    </a:cubicBezTo>
                    <a:cubicBezTo>
                      <a:pt x="430054" y="1509236"/>
                      <a:pt x="431959" y="1513046"/>
                      <a:pt x="434816" y="1515904"/>
                    </a:cubicBezTo>
                    <a:cubicBezTo>
                      <a:pt x="432911" y="1518761"/>
                      <a:pt x="431959" y="1518761"/>
                      <a:pt x="431959" y="1518761"/>
                    </a:cubicBezTo>
                    <a:close/>
                    <a:moveTo>
                      <a:pt x="445294" y="1609249"/>
                    </a:moveTo>
                    <a:cubicBezTo>
                      <a:pt x="442436" y="1606391"/>
                      <a:pt x="439579" y="1604486"/>
                      <a:pt x="435769" y="1603534"/>
                    </a:cubicBezTo>
                    <a:cubicBezTo>
                      <a:pt x="435769" y="1603534"/>
                      <a:pt x="435769" y="1603534"/>
                      <a:pt x="435769" y="1603534"/>
                    </a:cubicBezTo>
                    <a:cubicBezTo>
                      <a:pt x="435769" y="1601629"/>
                      <a:pt x="435769" y="1600676"/>
                      <a:pt x="434816" y="1598771"/>
                    </a:cubicBezTo>
                    <a:cubicBezTo>
                      <a:pt x="438626" y="1601629"/>
                      <a:pt x="443389" y="1603534"/>
                      <a:pt x="449104" y="1603534"/>
                    </a:cubicBezTo>
                    <a:cubicBezTo>
                      <a:pt x="449104" y="1603534"/>
                      <a:pt x="449104" y="1603534"/>
                      <a:pt x="450056" y="1603534"/>
                    </a:cubicBezTo>
                    <a:cubicBezTo>
                      <a:pt x="451009" y="1604486"/>
                      <a:pt x="451009" y="1605439"/>
                      <a:pt x="451961" y="1606391"/>
                    </a:cubicBezTo>
                    <a:cubicBezTo>
                      <a:pt x="449104" y="1607344"/>
                      <a:pt x="447199" y="1608296"/>
                      <a:pt x="445294" y="1609249"/>
                    </a:cubicBezTo>
                    <a:close/>
                    <a:moveTo>
                      <a:pt x="452914" y="1518761"/>
                    </a:moveTo>
                    <a:cubicBezTo>
                      <a:pt x="452914" y="1518761"/>
                      <a:pt x="451961" y="1517809"/>
                      <a:pt x="451961" y="1517809"/>
                    </a:cubicBezTo>
                    <a:cubicBezTo>
                      <a:pt x="451961" y="1517809"/>
                      <a:pt x="452914" y="1516856"/>
                      <a:pt x="452914" y="1516856"/>
                    </a:cubicBezTo>
                    <a:cubicBezTo>
                      <a:pt x="453866" y="1516856"/>
                      <a:pt x="453866" y="1517809"/>
                      <a:pt x="454819" y="1517809"/>
                    </a:cubicBezTo>
                    <a:cubicBezTo>
                      <a:pt x="452914" y="1518761"/>
                      <a:pt x="452914" y="1518761"/>
                      <a:pt x="452914" y="1518761"/>
                    </a:cubicBezTo>
                    <a:close/>
                    <a:moveTo>
                      <a:pt x="666274" y="511969"/>
                    </a:moveTo>
                    <a:cubicBezTo>
                      <a:pt x="667226" y="511016"/>
                      <a:pt x="667226" y="510064"/>
                      <a:pt x="668179" y="509111"/>
                    </a:cubicBezTo>
                    <a:lnTo>
                      <a:pt x="668179" y="511969"/>
                    </a:lnTo>
                    <a:cubicBezTo>
                      <a:pt x="667226" y="511969"/>
                      <a:pt x="666274" y="511969"/>
                      <a:pt x="666274" y="511969"/>
                    </a:cubicBezTo>
                    <a:close/>
                    <a:moveTo>
                      <a:pt x="657701" y="574834"/>
                    </a:moveTo>
                    <a:cubicBezTo>
                      <a:pt x="658654" y="574834"/>
                      <a:pt x="659606" y="573881"/>
                      <a:pt x="659606" y="572929"/>
                    </a:cubicBezTo>
                    <a:lnTo>
                      <a:pt x="659606" y="575786"/>
                    </a:lnTo>
                    <a:cubicBezTo>
                      <a:pt x="658654" y="575786"/>
                      <a:pt x="658654" y="575786"/>
                      <a:pt x="657701" y="574834"/>
                    </a:cubicBezTo>
                    <a:close/>
                    <a:moveTo>
                      <a:pt x="502444" y="1197769"/>
                    </a:moveTo>
                    <a:cubicBezTo>
                      <a:pt x="504349" y="1198721"/>
                      <a:pt x="505301" y="1198721"/>
                      <a:pt x="507206" y="1198721"/>
                    </a:cubicBezTo>
                    <a:cubicBezTo>
                      <a:pt x="509111" y="1198721"/>
                      <a:pt x="510064" y="1198721"/>
                      <a:pt x="511969" y="1197769"/>
                    </a:cubicBezTo>
                    <a:cubicBezTo>
                      <a:pt x="512921" y="1210151"/>
                      <a:pt x="519589" y="1220629"/>
                      <a:pt x="529114" y="1227296"/>
                    </a:cubicBezTo>
                    <a:cubicBezTo>
                      <a:pt x="528161" y="1228249"/>
                      <a:pt x="527209" y="1229201"/>
                      <a:pt x="526256" y="1230154"/>
                    </a:cubicBezTo>
                    <a:cubicBezTo>
                      <a:pt x="525304" y="1230154"/>
                      <a:pt x="525304" y="1230154"/>
                      <a:pt x="524351" y="1230154"/>
                    </a:cubicBezTo>
                    <a:cubicBezTo>
                      <a:pt x="519589" y="1224439"/>
                      <a:pt x="511969" y="1220629"/>
                      <a:pt x="504349" y="1220629"/>
                    </a:cubicBezTo>
                    <a:cubicBezTo>
                      <a:pt x="504349" y="1220629"/>
                      <a:pt x="504349" y="1220629"/>
                      <a:pt x="503396" y="1220629"/>
                    </a:cubicBezTo>
                    <a:cubicBezTo>
                      <a:pt x="501491" y="1217771"/>
                      <a:pt x="499586" y="1215866"/>
                      <a:pt x="497681" y="1213961"/>
                    </a:cubicBezTo>
                    <a:cubicBezTo>
                      <a:pt x="501491" y="1212056"/>
                      <a:pt x="504349" y="1208246"/>
                      <a:pt x="504349" y="1203484"/>
                    </a:cubicBezTo>
                    <a:cubicBezTo>
                      <a:pt x="504349" y="1201579"/>
                      <a:pt x="503396" y="1199674"/>
                      <a:pt x="502444" y="1197769"/>
                    </a:cubicBezTo>
                    <a:close/>
                    <a:moveTo>
                      <a:pt x="574834" y="1231106"/>
                    </a:moveTo>
                    <a:cubicBezTo>
                      <a:pt x="574834" y="1231106"/>
                      <a:pt x="574834" y="1230154"/>
                      <a:pt x="574834" y="1231106"/>
                    </a:cubicBezTo>
                    <a:cubicBezTo>
                      <a:pt x="576739" y="1229201"/>
                      <a:pt x="578644" y="1228249"/>
                      <a:pt x="579596" y="1226344"/>
                    </a:cubicBezTo>
                    <a:lnTo>
                      <a:pt x="579596" y="1229201"/>
                    </a:lnTo>
                    <a:cubicBezTo>
                      <a:pt x="577691" y="1230154"/>
                      <a:pt x="575786" y="1230154"/>
                      <a:pt x="574834" y="1231106"/>
                    </a:cubicBezTo>
                    <a:close/>
                    <a:moveTo>
                      <a:pt x="516731" y="1371124"/>
                    </a:moveTo>
                    <a:cubicBezTo>
                      <a:pt x="517684" y="1371124"/>
                      <a:pt x="517684" y="1371124"/>
                      <a:pt x="518636" y="1371124"/>
                    </a:cubicBezTo>
                    <a:cubicBezTo>
                      <a:pt x="517684" y="1372076"/>
                      <a:pt x="517684" y="1372076"/>
                      <a:pt x="516731" y="1373029"/>
                    </a:cubicBezTo>
                    <a:cubicBezTo>
                      <a:pt x="516731" y="1372076"/>
                      <a:pt x="516731" y="1371124"/>
                      <a:pt x="516731" y="1371124"/>
                    </a:cubicBezTo>
                    <a:close/>
                    <a:moveTo>
                      <a:pt x="615791" y="838676"/>
                    </a:moveTo>
                    <a:cubicBezTo>
                      <a:pt x="618649" y="842486"/>
                      <a:pt x="622459" y="844391"/>
                      <a:pt x="627221" y="845344"/>
                    </a:cubicBezTo>
                    <a:lnTo>
                      <a:pt x="627221" y="847249"/>
                    </a:lnTo>
                    <a:cubicBezTo>
                      <a:pt x="627221" y="848201"/>
                      <a:pt x="626269" y="848201"/>
                      <a:pt x="626269" y="849154"/>
                    </a:cubicBezTo>
                    <a:cubicBezTo>
                      <a:pt x="624364" y="849154"/>
                      <a:pt x="622459" y="848201"/>
                      <a:pt x="620554" y="848201"/>
                    </a:cubicBezTo>
                    <a:cubicBezTo>
                      <a:pt x="616744" y="848201"/>
                      <a:pt x="613886" y="849154"/>
                      <a:pt x="610076" y="849154"/>
                    </a:cubicBezTo>
                    <a:cubicBezTo>
                      <a:pt x="610076" y="848201"/>
                      <a:pt x="610076" y="847249"/>
                      <a:pt x="610076" y="847249"/>
                    </a:cubicBezTo>
                    <a:cubicBezTo>
                      <a:pt x="610076" y="845344"/>
                      <a:pt x="610076" y="844391"/>
                      <a:pt x="609124" y="842486"/>
                    </a:cubicBezTo>
                    <a:cubicBezTo>
                      <a:pt x="611029" y="842486"/>
                      <a:pt x="613886" y="840581"/>
                      <a:pt x="615791" y="838676"/>
                    </a:cubicBezTo>
                    <a:close/>
                    <a:moveTo>
                      <a:pt x="571024" y="938689"/>
                    </a:moveTo>
                    <a:cubicBezTo>
                      <a:pt x="572929" y="941546"/>
                      <a:pt x="574834" y="942499"/>
                      <a:pt x="577691" y="943451"/>
                    </a:cubicBezTo>
                    <a:cubicBezTo>
                      <a:pt x="576739" y="944404"/>
                      <a:pt x="575786" y="945356"/>
                      <a:pt x="575786" y="946309"/>
                    </a:cubicBezTo>
                    <a:cubicBezTo>
                      <a:pt x="573881" y="943451"/>
                      <a:pt x="571976" y="940594"/>
                      <a:pt x="571024" y="938689"/>
                    </a:cubicBezTo>
                    <a:cubicBezTo>
                      <a:pt x="570071" y="938689"/>
                      <a:pt x="571024" y="938689"/>
                      <a:pt x="571024" y="938689"/>
                    </a:cubicBezTo>
                    <a:close/>
                    <a:moveTo>
                      <a:pt x="552926" y="718661"/>
                    </a:moveTo>
                    <a:cubicBezTo>
                      <a:pt x="558641" y="717709"/>
                      <a:pt x="562451" y="714851"/>
                      <a:pt x="566261" y="710089"/>
                    </a:cubicBezTo>
                    <a:cubicBezTo>
                      <a:pt x="567214" y="710089"/>
                      <a:pt x="567214" y="710089"/>
                      <a:pt x="568166" y="711041"/>
                    </a:cubicBezTo>
                    <a:cubicBezTo>
                      <a:pt x="567214" y="713899"/>
                      <a:pt x="567214" y="716756"/>
                      <a:pt x="567214" y="719614"/>
                    </a:cubicBezTo>
                    <a:cubicBezTo>
                      <a:pt x="567214" y="720566"/>
                      <a:pt x="567214" y="721519"/>
                      <a:pt x="567214" y="723424"/>
                    </a:cubicBezTo>
                    <a:cubicBezTo>
                      <a:pt x="566261" y="723424"/>
                      <a:pt x="565309" y="723424"/>
                      <a:pt x="565309" y="724376"/>
                    </a:cubicBezTo>
                    <a:cubicBezTo>
                      <a:pt x="561499" y="722471"/>
                      <a:pt x="557689" y="720566"/>
                      <a:pt x="552926" y="720566"/>
                    </a:cubicBezTo>
                    <a:cubicBezTo>
                      <a:pt x="552926" y="719614"/>
                      <a:pt x="552926" y="718661"/>
                      <a:pt x="552926" y="718661"/>
                    </a:cubicBezTo>
                    <a:close/>
                    <a:moveTo>
                      <a:pt x="553879" y="816769"/>
                    </a:moveTo>
                    <a:cubicBezTo>
                      <a:pt x="556736" y="812959"/>
                      <a:pt x="558641" y="809149"/>
                      <a:pt x="559594" y="804386"/>
                    </a:cubicBezTo>
                    <a:cubicBezTo>
                      <a:pt x="560546" y="804386"/>
                      <a:pt x="560546" y="804386"/>
                      <a:pt x="561499" y="804386"/>
                    </a:cubicBezTo>
                    <a:cubicBezTo>
                      <a:pt x="563404" y="806291"/>
                      <a:pt x="566261" y="807244"/>
                      <a:pt x="569119" y="808196"/>
                    </a:cubicBezTo>
                    <a:cubicBezTo>
                      <a:pt x="568166" y="810101"/>
                      <a:pt x="568166" y="812006"/>
                      <a:pt x="568166" y="813911"/>
                    </a:cubicBezTo>
                    <a:cubicBezTo>
                      <a:pt x="565309" y="815816"/>
                      <a:pt x="563404" y="818674"/>
                      <a:pt x="563404" y="822484"/>
                    </a:cubicBezTo>
                    <a:cubicBezTo>
                      <a:pt x="563404" y="823436"/>
                      <a:pt x="563404" y="823436"/>
                      <a:pt x="563404" y="824389"/>
                    </a:cubicBezTo>
                    <a:cubicBezTo>
                      <a:pt x="558641" y="824389"/>
                      <a:pt x="553879" y="825341"/>
                      <a:pt x="550069" y="828199"/>
                    </a:cubicBezTo>
                    <a:cubicBezTo>
                      <a:pt x="552926" y="824389"/>
                      <a:pt x="553879" y="820579"/>
                      <a:pt x="553879" y="816769"/>
                    </a:cubicBezTo>
                    <a:close/>
                    <a:moveTo>
                      <a:pt x="547211" y="968216"/>
                    </a:moveTo>
                    <a:cubicBezTo>
                      <a:pt x="547211" y="969169"/>
                      <a:pt x="547211" y="969169"/>
                      <a:pt x="547211" y="970121"/>
                    </a:cubicBezTo>
                    <a:cubicBezTo>
                      <a:pt x="547211" y="972979"/>
                      <a:pt x="550069" y="975836"/>
                      <a:pt x="552926" y="975836"/>
                    </a:cubicBezTo>
                    <a:cubicBezTo>
                      <a:pt x="555784" y="975836"/>
                      <a:pt x="557689" y="973931"/>
                      <a:pt x="558641" y="972026"/>
                    </a:cubicBezTo>
                    <a:cubicBezTo>
                      <a:pt x="558641" y="972026"/>
                      <a:pt x="558641" y="972026"/>
                      <a:pt x="558641" y="972026"/>
                    </a:cubicBezTo>
                    <a:cubicBezTo>
                      <a:pt x="560546" y="972026"/>
                      <a:pt x="561499" y="972026"/>
                      <a:pt x="563404" y="971074"/>
                    </a:cubicBezTo>
                    <a:cubicBezTo>
                      <a:pt x="563404" y="972026"/>
                      <a:pt x="562451" y="972979"/>
                      <a:pt x="562451" y="973931"/>
                    </a:cubicBezTo>
                    <a:cubicBezTo>
                      <a:pt x="562451" y="976789"/>
                      <a:pt x="564356" y="979646"/>
                      <a:pt x="567214" y="980599"/>
                    </a:cubicBezTo>
                    <a:cubicBezTo>
                      <a:pt x="568166" y="984409"/>
                      <a:pt x="569119" y="988219"/>
                      <a:pt x="571024" y="991076"/>
                    </a:cubicBezTo>
                    <a:cubicBezTo>
                      <a:pt x="570071" y="991076"/>
                      <a:pt x="568166" y="992029"/>
                      <a:pt x="567214" y="992029"/>
                    </a:cubicBezTo>
                    <a:cubicBezTo>
                      <a:pt x="565309" y="990124"/>
                      <a:pt x="562451" y="989171"/>
                      <a:pt x="559594" y="989171"/>
                    </a:cubicBezTo>
                    <a:cubicBezTo>
                      <a:pt x="553879" y="989171"/>
                      <a:pt x="550069" y="992981"/>
                      <a:pt x="548164" y="996791"/>
                    </a:cubicBezTo>
                    <a:cubicBezTo>
                      <a:pt x="547211" y="997744"/>
                      <a:pt x="546259" y="999649"/>
                      <a:pt x="545306" y="1001554"/>
                    </a:cubicBezTo>
                    <a:cubicBezTo>
                      <a:pt x="543401" y="998696"/>
                      <a:pt x="539591" y="995839"/>
                      <a:pt x="536734" y="994886"/>
                    </a:cubicBezTo>
                    <a:cubicBezTo>
                      <a:pt x="536734" y="993934"/>
                      <a:pt x="537686" y="992981"/>
                      <a:pt x="537686" y="992029"/>
                    </a:cubicBezTo>
                    <a:cubicBezTo>
                      <a:pt x="537686" y="988219"/>
                      <a:pt x="534829" y="985361"/>
                      <a:pt x="531019" y="985361"/>
                    </a:cubicBezTo>
                    <a:cubicBezTo>
                      <a:pt x="527209" y="985361"/>
                      <a:pt x="524351" y="988219"/>
                      <a:pt x="524351" y="992029"/>
                    </a:cubicBezTo>
                    <a:cubicBezTo>
                      <a:pt x="524351" y="992981"/>
                      <a:pt x="524351" y="992981"/>
                      <a:pt x="524351" y="993934"/>
                    </a:cubicBezTo>
                    <a:cubicBezTo>
                      <a:pt x="518636" y="995839"/>
                      <a:pt x="513874" y="999649"/>
                      <a:pt x="511016" y="1004411"/>
                    </a:cubicBezTo>
                    <a:cubicBezTo>
                      <a:pt x="509111" y="1002506"/>
                      <a:pt x="507206" y="1000601"/>
                      <a:pt x="504349" y="1000601"/>
                    </a:cubicBezTo>
                    <a:cubicBezTo>
                      <a:pt x="504349" y="1000601"/>
                      <a:pt x="504349" y="1000601"/>
                      <a:pt x="503396" y="1000601"/>
                    </a:cubicBezTo>
                    <a:cubicBezTo>
                      <a:pt x="503396" y="998696"/>
                      <a:pt x="502444" y="996791"/>
                      <a:pt x="501491" y="995839"/>
                    </a:cubicBezTo>
                    <a:cubicBezTo>
                      <a:pt x="501491" y="995839"/>
                      <a:pt x="501491" y="995839"/>
                      <a:pt x="502444" y="995839"/>
                    </a:cubicBezTo>
                    <a:cubicBezTo>
                      <a:pt x="514826" y="995839"/>
                      <a:pt x="524351" y="986314"/>
                      <a:pt x="524351" y="973931"/>
                    </a:cubicBezTo>
                    <a:cubicBezTo>
                      <a:pt x="524351" y="973931"/>
                      <a:pt x="524351" y="972979"/>
                      <a:pt x="524351" y="972979"/>
                    </a:cubicBezTo>
                    <a:cubicBezTo>
                      <a:pt x="525304" y="973931"/>
                      <a:pt x="527209" y="973931"/>
                      <a:pt x="529114" y="973931"/>
                    </a:cubicBezTo>
                    <a:cubicBezTo>
                      <a:pt x="535781" y="973931"/>
                      <a:pt x="541496" y="968216"/>
                      <a:pt x="541496" y="961549"/>
                    </a:cubicBezTo>
                    <a:cubicBezTo>
                      <a:pt x="541496" y="954881"/>
                      <a:pt x="535781" y="949166"/>
                      <a:pt x="529114" y="949166"/>
                    </a:cubicBezTo>
                    <a:cubicBezTo>
                      <a:pt x="525304" y="949166"/>
                      <a:pt x="521494" y="951071"/>
                      <a:pt x="519589" y="954881"/>
                    </a:cubicBezTo>
                    <a:cubicBezTo>
                      <a:pt x="519589" y="953929"/>
                      <a:pt x="520541" y="952024"/>
                      <a:pt x="520541" y="951071"/>
                    </a:cubicBezTo>
                    <a:cubicBezTo>
                      <a:pt x="520541" y="940594"/>
                      <a:pt x="511969" y="931069"/>
                      <a:pt x="500539" y="931069"/>
                    </a:cubicBezTo>
                    <a:cubicBezTo>
                      <a:pt x="497681" y="931069"/>
                      <a:pt x="495776" y="932021"/>
                      <a:pt x="492919" y="932974"/>
                    </a:cubicBezTo>
                    <a:cubicBezTo>
                      <a:pt x="491966" y="929164"/>
                      <a:pt x="488156" y="926306"/>
                      <a:pt x="484346" y="925354"/>
                    </a:cubicBezTo>
                    <a:cubicBezTo>
                      <a:pt x="485299" y="923449"/>
                      <a:pt x="486251" y="920591"/>
                      <a:pt x="486251" y="917734"/>
                    </a:cubicBezTo>
                    <a:cubicBezTo>
                      <a:pt x="486251" y="915829"/>
                      <a:pt x="486251" y="914876"/>
                      <a:pt x="485299" y="912971"/>
                    </a:cubicBezTo>
                    <a:cubicBezTo>
                      <a:pt x="487204" y="911066"/>
                      <a:pt x="488156" y="909161"/>
                      <a:pt x="488156" y="906304"/>
                    </a:cubicBezTo>
                    <a:cubicBezTo>
                      <a:pt x="488156" y="904399"/>
                      <a:pt x="487204" y="903446"/>
                      <a:pt x="486251" y="901541"/>
                    </a:cubicBezTo>
                    <a:cubicBezTo>
                      <a:pt x="489109" y="899636"/>
                      <a:pt x="491014" y="896779"/>
                      <a:pt x="492919" y="893921"/>
                    </a:cubicBezTo>
                    <a:cubicBezTo>
                      <a:pt x="495776" y="899636"/>
                      <a:pt x="500539" y="904399"/>
                      <a:pt x="505301" y="907256"/>
                    </a:cubicBezTo>
                    <a:cubicBezTo>
                      <a:pt x="505301" y="907256"/>
                      <a:pt x="505301" y="907256"/>
                      <a:pt x="505301" y="907256"/>
                    </a:cubicBezTo>
                    <a:cubicBezTo>
                      <a:pt x="505301" y="921544"/>
                      <a:pt x="512921" y="934879"/>
                      <a:pt x="525304" y="941546"/>
                    </a:cubicBezTo>
                    <a:cubicBezTo>
                      <a:pt x="528161" y="945356"/>
                      <a:pt x="532924" y="947261"/>
                      <a:pt x="537686" y="947261"/>
                    </a:cubicBezTo>
                    <a:cubicBezTo>
                      <a:pt x="537686" y="947261"/>
                      <a:pt x="538639" y="947261"/>
                      <a:pt x="538639" y="947261"/>
                    </a:cubicBezTo>
                    <a:cubicBezTo>
                      <a:pt x="538639" y="947261"/>
                      <a:pt x="539591" y="947261"/>
                      <a:pt x="539591" y="948214"/>
                    </a:cubicBezTo>
                    <a:cubicBezTo>
                      <a:pt x="539591" y="949166"/>
                      <a:pt x="539591" y="951071"/>
                      <a:pt x="539591" y="952024"/>
                    </a:cubicBezTo>
                    <a:cubicBezTo>
                      <a:pt x="539591" y="959644"/>
                      <a:pt x="542449" y="964406"/>
                      <a:pt x="547211" y="968216"/>
                    </a:cubicBezTo>
                    <a:close/>
                    <a:moveTo>
                      <a:pt x="549116" y="1032986"/>
                    </a:moveTo>
                    <a:cubicBezTo>
                      <a:pt x="543401" y="1036796"/>
                      <a:pt x="539591" y="1041559"/>
                      <a:pt x="536734" y="1048226"/>
                    </a:cubicBezTo>
                    <a:cubicBezTo>
                      <a:pt x="535781" y="1048226"/>
                      <a:pt x="534829" y="1048226"/>
                      <a:pt x="532924" y="1048226"/>
                    </a:cubicBezTo>
                    <a:cubicBezTo>
                      <a:pt x="531971" y="1048226"/>
                      <a:pt x="531971" y="1048226"/>
                      <a:pt x="531019" y="1048226"/>
                    </a:cubicBezTo>
                    <a:cubicBezTo>
                      <a:pt x="531019" y="1048226"/>
                      <a:pt x="531019" y="1048226"/>
                      <a:pt x="531019" y="1047274"/>
                    </a:cubicBezTo>
                    <a:cubicBezTo>
                      <a:pt x="533876" y="1044416"/>
                      <a:pt x="535781" y="1041559"/>
                      <a:pt x="535781" y="1036796"/>
                    </a:cubicBezTo>
                    <a:cubicBezTo>
                      <a:pt x="535781" y="1035844"/>
                      <a:pt x="535781" y="1034891"/>
                      <a:pt x="534829" y="1032986"/>
                    </a:cubicBezTo>
                    <a:cubicBezTo>
                      <a:pt x="540544" y="1031081"/>
                      <a:pt x="545306" y="1025366"/>
                      <a:pt x="547211" y="1018699"/>
                    </a:cubicBezTo>
                    <a:cubicBezTo>
                      <a:pt x="547211" y="1018699"/>
                      <a:pt x="548164" y="1019651"/>
                      <a:pt x="548164" y="1019651"/>
                    </a:cubicBezTo>
                    <a:cubicBezTo>
                      <a:pt x="547211" y="1021556"/>
                      <a:pt x="547211" y="1024414"/>
                      <a:pt x="547211" y="1026319"/>
                    </a:cubicBezTo>
                    <a:cubicBezTo>
                      <a:pt x="548164" y="1029176"/>
                      <a:pt x="548164" y="1031081"/>
                      <a:pt x="549116" y="1032986"/>
                    </a:cubicBezTo>
                    <a:close/>
                    <a:moveTo>
                      <a:pt x="506254" y="814864"/>
                    </a:moveTo>
                    <a:cubicBezTo>
                      <a:pt x="503396" y="813911"/>
                      <a:pt x="500539" y="812959"/>
                      <a:pt x="497681" y="812959"/>
                    </a:cubicBezTo>
                    <a:cubicBezTo>
                      <a:pt x="497681" y="812959"/>
                      <a:pt x="497681" y="812959"/>
                      <a:pt x="497681" y="812959"/>
                    </a:cubicBezTo>
                    <a:cubicBezTo>
                      <a:pt x="501491" y="812006"/>
                      <a:pt x="504349" y="809149"/>
                      <a:pt x="507206" y="806291"/>
                    </a:cubicBezTo>
                    <a:cubicBezTo>
                      <a:pt x="508159" y="806291"/>
                      <a:pt x="508159" y="805339"/>
                      <a:pt x="509111" y="805339"/>
                    </a:cubicBezTo>
                    <a:cubicBezTo>
                      <a:pt x="509111" y="805339"/>
                      <a:pt x="509111" y="805339"/>
                      <a:pt x="509111" y="806291"/>
                    </a:cubicBezTo>
                    <a:cubicBezTo>
                      <a:pt x="507206" y="808196"/>
                      <a:pt x="506254" y="810101"/>
                      <a:pt x="506254" y="812959"/>
                    </a:cubicBezTo>
                    <a:cubicBezTo>
                      <a:pt x="506254" y="812959"/>
                      <a:pt x="506254" y="813911"/>
                      <a:pt x="506254" y="814864"/>
                    </a:cubicBezTo>
                    <a:close/>
                    <a:moveTo>
                      <a:pt x="521494" y="822484"/>
                    </a:moveTo>
                    <a:cubicBezTo>
                      <a:pt x="524351" y="828199"/>
                      <a:pt x="530066" y="832961"/>
                      <a:pt x="536734" y="832961"/>
                    </a:cubicBezTo>
                    <a:cubicBezTo>
                      <a:pt x="538639" y="832961"/>
                      <a:pt x="541496" y="832961"/>
                      <a:pt x="543401" y="832009"/>
                    </a:cubicBezTo>
                    <a:cubicBezTo>
                      <a:pt x="540544" y="834866"/>
                      <a:pt x="538639" y="838676"/>
                      <a:pt x="536734" y="842486"/>
                    </a:cubicBezTo>
                    <a:cubicBezTo>
                      <a:pt x="535781" y="842486"/>
                      <a:pt x="534829" y="842486"/>
                      <a:pt x="533876" y="842486"/>
                    </a:cubicBezTo>
                    <a:cubicBezTo>
                      <a:pt x="526256" y="842486"/>
                      <a:pt x="519589" y="848201"/>
                      <a:pt x="517684" y="854869"/>
                    </a:cubicBezTo>
                    <a:cubicBezTo>
                      <a:pt x="517684" y="854869"/>
                      <a:pt x="517684" y="854869"/>
                      <a:pt x="517684" y="854869"/>
                    </a:cubicBezTo>
                    <a:cubicBezTo>
                      <a:pt x="516731" y="854869"/>
                      <a:pt x="516731" y="854869"/>
                      <a:pt x="515779" y="854869"/>
                    </a:cubicBezTo>
                    <a:cubicBezTo>
                      <a:pt x="519589" y="850106"/>
                      <a:pt x="522446" y="844391"/>
                      <a:pt x="522446" y="838676"/>
                    </a:cubicBezTo>
                    <a:cubicBezTo>
                      <a:pt x="522446" y="832009"/>
                      <a:pt x="519589" y="825341"/>
                      <a:pt x="514826" y="820579"/>
                    </a:cubicBezTo>
                    <a:cubicBezTo>
                      <a:pt x="515779" y="820579"/>
                      <a:pt x="516731" y="820579"/>
                      <a:pt x="516731" y="819626"/>
                    </a:cubicBezTo>
                    <a:cubicBezTo>
                      <a:pt x="518636" y="820579"/>
                      <a:pt x="519589" y="821531"/>
                      <a:pt x="521494" y="822484"/>
                    </a:cubicBezTo>
                    <a:close/>
                    <a:moveTo>
                      <a:pt x="487204" y="723424"/>
                    </a:moveTo>
                    <a:cubicBezTo>
                      <a:pt x="488156" y="725329"/>
                      <a:pt x="489109" y="726281"/>
                      <a:pt x="490061" y="728186"/>
                    </a:cubicBezTo>
                    <a:cubicBezTo>
                      <a:pt x="489109" y="729139"/>
                      <a:pt x="487204" y="730091"/>
                      <a:pt x="486251" y="731996"/>
                    </a:cubicBezTo>
                    <a:cubicBezTo>
                      <a:pt x="487204" y="729139"/>
                      <a:pt x="487204" y="727234"/>
                      <a:pt x="487204" y="723424"/>
                    </a:cubicBezTo>
                    <a:cubicBezTo>
                      <a:pt x="487204" y="724376"/>
                      <a:pt x="487204" y="723424"/>
                      <a:pt x="487204" y="723424"/>
                    </a:cubicBezTo>
                    <a:close/>
                    <a:moveTo>
                      <a:pt x="362426" y="708184"/>
                    </a:moveTo>
                    <a:cubicBezTo>
                      <a:pt x="370999" y="708184"/>
                      <a:pt x="377666" y="703421"/>
                      <a:pt x="380524" y="695801"/>
                    </a:cubicBezTo>
                    <a:cubicBezTo>
                      <a:pt x="381476" y="695801"/>
                      <a:pt x="382429" y="694849"/>
                      <a:pt x="383381" y="694849"/>
                    </a:cubicBezTo>
                    <a:cubicBezTo>
                      <a:pt x="385286" y="699611"/>
                      <a:pt x="389096" y="702469"/>
                      <a:pt x="392906" y="705326"/>
                    </a:cubicBezTo>
                    <a:cubicBezTo>
                      <a:pt x="383381" y="710089"/>
                      <a:pt x="376714" y="716756"/>
                      <a:pt x="371951" y="726281"/>
                    </a:cubicBezTo>
                    <a:cubicBezTo>
                      <a:pt x="370999" y="718661"/>
                      <a:pt x="366236" y="711994"/>
                      <a:pt x="360521" y="708184"/>
                    </a:cubicBezTo>
                    <a:cubicBezTo>
                      <a:pt x="361474" y="708184"/>
                      <a:pt x="361474" y="708184"/>
                      <a:pt x="362426" y="708184"/>
                    </a:cubicBezTo>
                    <a:close/>
                    <a:moveTo>
                      <a:pt x="453866" y="781526"/>
                    </a:moveTo>
                    <a:cubicBezTo>
                      <a:pt x="448151" y="781526"/>
                      <a:pt x="443389" y="786289"/>
                      <a:pt x="443389" y="791051"/>
                    </a:cubicBezTo>
                    <a:cubicBezTo>
                      <a:pt x="443389" y="795814"/>
                      <a:pt x="446246" y="798671"/>
                      <a:pt x="450056" y="800576"/>
                    </a:cubicBezTo>
                    <a:cubicBezTo>
                      <a:pt x="445294" y="802481"/>
                      <a:pt x="441484" y="805339"/>
                      <a:pt x="438626" y="809149"/>
                    </a:cubicBezTo>
                    <a:cubicBezTo>
                      <a:pt x="428149" y="810101"/>
                      <a:pt x="419576" y="818674"/>
                      <a:pt x="419576" y="830104"/>
                    </a:cubicBezTo>
                    <a:cubicBezTo>
                      <a:pt x="419576" y="835819"/>
                      <a:pt x="421481" y="840581"/>
                      <a:pt x="425291" y="844391"/>
                    </a:cubicBezTo>
                    <a:cubicBezTo>
                      <a:pt x="424339" y="845344"/>
                      <a:pt x="424339" y="845344"/>
                      <a:pt x="423386" y="846296"/>
                    </a:cubicBezTo>
                    <a:cubicBezTo>
                      <a:pt x="418624" y="839629"/>
                      <a:pt x="411956" y="833914"/>
                      <a:pt x="404336" y="832009"/>
                    </a:cubicBezTo>
                    <a:cubicBezTo>
                      <a:pt x="401479" y="830104"/>
                      <a:pt x="398621" y="828199"/>
                      <a:pt x="394811" y="828199"/>
                    </a:cubicBezTo>
                    <a:cubicBezTo>
                      <a:pt x="391954" y="828199"/>
                      <a:pt x="389096" y="829151"/>
                      <a:pt x="386239" y="831056"/>
                    </a:cubicBezTo>
                    <a:cubicBezTo>
                      <a:pt x="378619" y="832961"/>
                      <a:pt x="372904" y="836771"/>
                      <a:pt x="368141" y="842486"/>
                    </a:cubicBezTo>
                    <a:cubicBezTo>
                      <a:pt x="367189" y="840581"/>
                      <a:pt x="365284" y="838676"/>
                      <a:pt x="363379" y="837724"/>
                    </a:cubicBezTo>
                    <a:cubicBezTo>
                      <a:pt x="362426" y="832961"/>
                      <a:pt x="360521" y="829151"/>
                      <a:pt x="357664" y="826294"/>
                    </a:cubicBezTo>
                    <a:cubicBezTo>
                      <a:pt x="365284" y="822484"/>
                      <a:pt x="370046" y="815816"/>
                      <a:pt x="370046" y="807244"/>
                    </a:cubicBezTo>
                    <a:cubicBezTo>
                      <a:pt x="370999" y="807244"/>
                      <a:pt x="371951" y="807244"/>
                      <a:pt x="372904" y="807244"/>
                    </a:cubicBezTo>
                    <a:cubicBezTo>
                      <a:pt x="378619" y="807244"/>
                      <a:pt x="383381" y="806291"/>
                      <a:pt x="388144" y="803434"/>
                    </a:cubicBezTo>
                    <a:cubicBezTo>
                      <a:pt x="386239" y="805339"/>
                      <a:pt x="385286" y="808196"/>
                      <a:pt x="385286" y="811054"/>
                    </a:cubicBezTo>
                    <a:cubicBezTo>
                      <a:pt x="385286" y="817721"/>
                      <a:pt x="391001" y="823436"/>
                      <a:pt x="397669" y="823436"/>
                    </a:cubicBezTo>
                    <a:cubicBezTo>
                      <a:pt x="404336" y="823436"/>
                      <a:pt x="410051" y="817721"/>
                      <a:pt x="410051" y="811054"/>
                    </a:cubicBezTo>
                    <a:cubicBezTo>
                      <a:pt x="410051" y="804386"/>
                      <a:pt x="404336" y="798671"/>
                      <a:pt x="397669" y="798671"/>
                    </a:cubicBezTo>
                    <a:cubicBezTo>
                      <a:pt x="396716" y="798671"/>
                      <a:pt x="395764" y="798671"/>
                      <a:pt x="394811" y="799624"/>
                    </a:cubicBezTo>
                    <a:cubicBezTo>
                      <a:pt x="395764" y="798671"/>
                      <a:pt x="396716" y="797719"/>
                      <a:pt x="398621" y="795814"/>
                    </a:cubicBezTo>
                    <a:cubicBezTo>
                      <a:pt x="406241" y="795814"/>
                      <a:pt x="412909" y="792004"/>
                      <a:pt x="416719" y="787241"/>
                    </a:cubicBezTo>
                    <a:cubicBezTo>
                      <a:pt x="419576" y="788194"/>
                      <a:pt x="421481" y="788194"/>
                      <a:pt x="424339" y="788194"/>
                    </a:cubicBezTo>
                    <a:cubicBezTo>
                      <a:pt x="441484" y="788194"/>
                      <a:pt x="454819" y="775811"/>
                      <a:pt x="456724" y="759619"/>
                    </a:cubicBezTo>
                    <a:cubicBezTo>
                      <a:pt x="457676" y="759619"/>
                      <a:pt x="459581" y="759619"/>
                      <a:pt x="460534" y="759619"/>
                    </a:cubicBezTo>
                    <a:cubicBezTo>
                      <a:pt x="471011" y="759619"/>
                      <a:pt x="479584" y="752951"/>
                      <a:pt x="482441" y="743426"/>
                    </a:cubicBezTo>
                    <a:cubicBezTo>
                      <a:pt x="483394" y="751999"/>
                      <a:pt x="490061" y="757714"/>
                      <a:pt x="498634" y="757714"/>
                    </a:cubicBezTo>
                    <a:cubicBezTo>
                      <a:pt x="507206" y="757714"/>
                      <a:pt x="513874" y="751046"/>
                      <a:pt x="514826" y="742474"/>
                    </a:cubicBezTo>
                    <a:cubicBezTo>
                      <a:pt x="514826" y="742474"/>
                      <a:pt x="515779" y="742474"/>
                      <a:pt x="515779" y="742474"/>
                    </a:cubicBezTo>
                    <a:cubicBezTo>
                      <a:pt x="514826" y="745331"/>
                      <a:pt x="513874" y="749141"/>
                      <a:pt x="513874" y="751999"/>
                    </a:cubicBezTo>
                    <a:cubicBezTo>
                      <a:pt x="513874" y="752951"/>
                      <a:pt x="513874" y="753904"/>
                      <a:pt x="513874" y="755809"/>
                    </a:cubicBezTo>
                    <a:cubicBezTo>
                      <a:pt x="511016" y="759619"/>
                      <a:pt x="509111" y="763429"/>
                      <a:pt x="509111" y="768191"/>
                    </a:cubicBezTo>
                    <a:cubicBezTo>
                      <a:pt x="509111" y="773906"/>
                      <a:pt x="511016" y="778669"/>
                      <a:pt x="514826" y="781526"/>
                    </a:cubicBezTo>
                    <a:cubicBezTo>
                      <a:pt x="512921" y="783431"/>
                      <a:pt x="511016" y="785336"/>
                      <a:pt x="510064" y="788194"/>
                    </a:cubicBezTo>
                    <a:cubicBezTo>
                      <a:pt x="508159" y="785336"/>
                      <a:pt x="505301" y="783431"/>
                      <a:pt x="501491" y="783431"/>
                    </a:cubicBezTo>
                    <a:cubicBezTo>
                      <a:pt x="498634" y="781526"/>
                      <a:pt x="495776" y="780574"/>
                      <a:pt x="491966" y="780574"/>
                    </a:cubicBezTo>
                    <a:cubicBezTo>
                      <a:pt x="491014" y="780574"/>
                      <a:pt x="490061" y="780574"/>
                      <a:pt x="490061" y="780574"/>
                    </a:cubicBezTo>
                    <a:cubicBezTo>
                      <a:pt x="490061" y="780574"/>
                      <a:pt x="490061" y="779621"/>
                      <a:pt x="490061" y="779621"/>
                    </a:cubicBezTo>
                    <a:cubicBezTo>
                      <a:pt x="490061" y="772954"/>
                      <a:pt x="484346" y="767239"/>
                      <a:pt x="477679" y="767239"/>
                    </a:cubicBezTo>
                    <a:cubicBezTo>
                      <a:pt x="471011" y="767239"/>
                      <a:pt x="465296" y="772954"/>
                      <a:pt x="465296" y="779621"/>
                    </a:cubicBezTo>
                    <a:cubicBezTo>
                      <a:pt x="465296" y="784384"/>
                      <a:pt x="468154" y="787241"/>
                      <a:pt x="471011" y="790099"/>
                    </a:cubicBezTo>
                    <a:cubicBezTo>
                      <a:pt x="465296" y="792004"/>
                      <a:pt x="461486" y="794861"/>
                      <a:pt x="458629" y="799624"/>
                    </a:cubicBezTo>
                    <a:cubicBezTo>
                      <a:pt x="458629" y="799624"/>
                      <a:pt x="457676" y="799624"/>
                      <a:pt x="457676" y="799624"/>
                    </a:cubicBezTo>
                    <a:cubicBezTo>
                      <a:pt x="460534" y="797719"/>
                      <a:pt x="462439" y="794861"/>
                      <a:pt x="462439" y="791051"/>
                    </a:cubicBezTo>
                    <a:cubicBezTo>
                      <a:pt x="463391" y="786289"/>
                      <a:pt x="459581" y="781526"/>
                      <a:pt x="453866" y="781526"/>
                    </a:cubicBezTo>
                    <a:close/>
                    <a:moveTo>
                      <a:pt x="481489" y="946309"/>
                    </a:moveTo>
                    <a:cubicBezTo>
                      <a:pt x="480536" y="948214"/>
                      <a:pt x="480536" y="950119"/>
                      <a:pt x="480536" y="951071"/>
                    </a:cubicBezTo>
                    <a:cubicBezTo>
                      <a:pt x="478631" y="945356"/>
                      <a:pt x="474821" y="940594"/>
                      <a:pt x="470059" y="936784"/>
                    </a:cubicBezTo>
                    <a:cubicBezTo>
                      <a:pt x="471011" y="936784"/>
                      <a:pt x="472916" y="935831"/>
                      <a:pt x="473869" y="935831"/>
                    </a:cubicBezTo>
                    <a:cubicBezTo>
                      <a:pt x="473869" y="935831"/>
                      <a:pt x="473869" y="935831"/>
                      <a:pt x="473869" y="935831"/>
                    </a:cubicBezTo>
                    <a:cubicBezTo>
                      <a:pt x="472916" y="941546"/>
                      <a:pt x="476726" y="945356"/>
                      <a:pt x="481489" y="946309"/>
                    </a:cubicBezTo>
                    <a:close/>
                    <a:moveTo>
                      <a:pt x="345281" y="1095851"/>
                    </a:moveTo>
                    <a:cubicBezTo>
                      <a:pt x="345281" y="1095851"/>
                      <a:pt x="345281" y="1095851"/>
                      <a:pt x="345281" y="1095851"/>
                    </a:cubicBezTo>
                    <a:cubicBezTo>
                      <a:pt x="345281" y="1095851"/>
                      <a:pt x="345281" y="1095851"/>
                      <a:pt x="345281" y="1095851"/>
                    </a:cubicBezTo>
                    <a:cubicBezTo>
                      <a:pt x="345281" y="1095851"/>
                      <a:pt x="345281" y="1095851"/>
                      <a:pt x="345281" y="1095851"/>
                    </a:cubicBezTo>
                    <a:close/>
                    <a:moveTo>
                      <a:pt x="423386" y="1187291"/>
                    </a:moveTo>
                    <a:cubicBezTo>
                      <a:pt x="422434" y="1187291"/>
                      <a:pt x="421481" y="1187291"/>
                      <a:pt x="421481" y="1188244"/>
                    </a:cubicBezTo>
                    <a:cubicBezTo>
                      <a:pt x="422434" y="1186339"/>
                      <a:pt x="423386" y="1183481"/>
                      <a:pt x="423386" y="1181576"/>
                    </a:cubicBezTo>
                    <a:cubicBezTo>
                      <a:pt x="424339" y="1181576"/>
                      <a:pt x="425291" y="1182529"/>
                      <a:pt x="426244" y="1182529"/>
                    </a:cubicBezTo>
                    <a:cubicBezTo>
                      <a:pt x="427196" y="1183481"/>
                      <a:pt x="428149" y="1184434"/>
                      <a:pt x="430054" y="1185386"/>
                    </a:cubicBezTo>
                    <a:cubicBezTo>
                      <a:pt x="427196" y="1185386"/>
                      <a:pt x="425291" y="1186339"/>
                      <a:pt x="423386" y="1187291"/>
                    </a:cubicBezTo>
                    <a:close/>
                    <a:moveTo>
                      <a:pt x="432911" y="1183481"/>
                    </a:moveTo>
                    <a:cubicBezTo>
                      <a:pt x="432911" y="1183481"/>
                      <a:pt x="432911" y="1183481"/>
                      <a:pt x="432911" y="1183481"/>
                    </a:cubicBezTo>
                    <a:cubicBezTo>
                      <a:pt x="433864" y="1183481"/>
                      <a:pt x="433864" y="1183481"/>
                      <a:pt x="432911" y="1183481"/>
                    </a:cubicBezTo>
                    <a:cubicBezTo>
                      <a:pt x="433864" y="1183481"/>
                      <a:pt x="432911" y="1183481"/>
                      <a:pt x="432911" y="1183481"/>
                    </a:cubicBezTo>
                    <a:close/>
                    <a:moveTo>
                      <a:pt x="455771" y="1106329"/>
                    </a:moveTo>
                    <a:cubicBezTo>
                      <a:pt x="450056" y="1108234"/>
                      <a:pt x="445294" y="1112044"/>
                      <a:pt x="443389" y="1117759"/>
                    </a:cubicBezTo>
                    <a:cubicBezTo>
                      <a:pt x="440531" y="1116806"/>
                      <a:pt x="437674" y="1115854"/>
                      <a:pt x="433864" y="1115854"/>
                    </a:cubicBezTo>
                    <a:cubicBezTo>
                      <a:pt x="415766" y="1115854"/>
                      <a:pt x="400526" y="1131094"/>
                      <a:pt x="400526" y="1149191"/>
                    </a:cubicBezTo>
                    <a:cubicBezTo>
                      <a:pt x="400526" y="1153954"/>
                      <a:pt x="401479" y="1158716"/>
                      <a:pt x="403384" y="1162526"/>
                    </a:cubicBezTo>
                    <a:cubicBezTo>
                      <a:pt x="393859" y="1163479"/>
                      <a:pt x="387191" y="1171099"/>
                      <a:pt x="387191" y="1179671"/>
                    </a:cubicBezTo>
                    <a:cubicBezTo>
                      <a:pt x="387191" y="1185386"/>
                      <a:pt x="390049" y="1191101"/>
                      <a:pt x="394811" y="1193959"/>
                    </a:cubicBezTo>
                    <a:cubicBezTo>
                      <a:pt x="391001" y="1196816"/>
                      <a:pt x="389096" y="1201579"/>
                      <a:pt x="389096" y="1206341"/>
                    </a:cubicBezTo>
                    <a:cubicBezTo>
                      <a:pt x="389096" y="1213009"/>
                      <a:pt x="392906" y="1218724"/>
                      <a:pt x="399574" y="1221581"/>
                    </a:cubicBezTo>
                    <a:cubicBezTo>
                      <a:pt x="400526" y="1226344"/>
                      <a:pt x="404336" y="1230154"/>
                      <a:pt x="409099" y="1231106"/>
                    </a:cubicBezTo>
                    <a:cubicBezTo>
                      <a:pt x="401479" y="1234916"/>
                      <a:pt x="394811" y="1241584"/>
                      <a:pt x="392906" y="1250156"/>
                    </a:cubicBezTo>
                    <a:cubicBezTo>
                      <a:pt x="391954" y="1250156"/>
                      <a:pt x="391001" y="1250156"/>
                      <a:pt x="390049" y="1251109"/>
                    </a:cubicBezTo>
                    <a:cubicBezTo>
                      <a:pt x="390049" y="1249204"/>
                      <a:pt x="389096" y="1247299"/>
                      <a:pt x="388144" y="1245394"/>
                    </a:cubicBezTo>
                    <a:cubicBezTo>
                      <a:pt x="389096" y="1244441"/>
                      <a:pt x="389096" y="1243489"/>
                      <a:pt x="390049" y="1241584"/>
                    </a:cubicBezTo>
                    <a:cubicBezTo>
                      <a:pt x="393859" y="1239679"/>
                      <a:pt x="396716" y="1234916"/>
                      <a:pt x="396716" y="1230154"/>
                    </a:cubicBezTo>
                    <a:cubicBezTo>
                      <a:pt x="396716" y="1224439"/>
                      <a:pt x="392906" y="1219676"/>
                      <a:pt x="388144" y="1217771"/>
                    </a:cubicBezTo>
                    <a:cubicBezTo>
                      <a:pt x="386239" y="1213961"/>
                      <a:pt x="382429" y="1210151"/>
                      <a:pt x="378619" y="1207294"/>
                    </a:cubicBezTo>
                    <a:cubicBezTo>
                      <a:pt x="374809" y="1202531"/>
                      <a:pt x="369094" y="1199674"/>
                      <a:pt x="362426" y="1199674"/>
                    </a:cubicBezTo>
                    <a:cubicBezTo>
                      <a:pt x="353854" y="1199674"/>
                      <a:pt x="346234" y="1204436"/>
                      <a:pt x="343376" y="1212056"/>
                    </a:cubicBezTo>
                    <a:cubicBezTo>
                      <a:pt x="342424" y="1213961"/>
                      <a:pt x="340519" y="1214914"/>
                      <a:pt x="339566" y="1216819"/>
                    </a:cubicBezTo>
                    <a:cubicBezTo>
                      <a:pt x="329089" y="1216819"/>
                      <a:pt x="319564" y="1224439"/>
                      <a:pt x="316706" y="1233964"/>
                    </a:cubicBezTo>
                    <a:cubicBezTo>
                      <a:pt x="316706" y="1233011"/>
                      <a:pt x="316706" y="1232059"/>
                      <a:pt x="315754" y="1231106"/>
                    </a:cubicBezTo>
                    <a:cubicBezTo>
                      <a:pt x="315754" y="1230154"/>
                      <a:pt x="315754" y="1230154"/>
                      <a:pt x="315754" y="1229201"/>
                    </a:cubicBezTo>
                    <a:cubicBezTo>
                      <a:pt x="315754" y="1223486"/>
                      <a:pt x="313849" y="1217771"/>
                      <a:pt x="310991" y="1213961"/>
                    </a:cubicBezTo>
                    <a:cubicBezTo>
                      <a:pt x="322421" y="1210151"/>
                      <a:pt x="331946" y="1199674"/>
                      <a:pt x="331946" y="1186339"/>
                    </a:cubicBezTo>
                    <a:cubicBezTo>
                      <a:pt x="331946" y="1174909"/>
                      <a:pt x="325279" y="1166336"/>
                      <a:pt x="316706" y="1161574"/>
                    </a:cubicBezTo>
                    <a:cubicBezTo>
                      <a:pt x="316706" y="1161574"/>
                      <a:pt x="316706" y="1160621"/>
                      <a:pt x="316706" y="1160621"/>
                    </a:cubicBezTo>
                    <a:cubicBezTo>
                      <a:pt x="318611" y="1159669"/>
                      <a:pt x="319564" y="1158716"/>
                      <a:pt x="320516" y="1156811"/>
                    </a:cubicBezTo>
                    <a:cubicBezTo>
                      <a:pt x="321469" y="1156811"/>
                      <a:pt x="322421" y="1157764"/>
                      <a:pt x="323374" y="1157764"/>
                    </a:cubicBezTo>
                    <a:cubicBezTo>
                      <a:pt x="322421" y="1158716"/>
                      <a:pt x="322421" y="1159669"/>
                      <a:pt x="322421" y="1160621"/>
                    </a:cubicBezTo>
                    <a:cubicBezTo>
                      <a:pt x="322421" y="1163479"/>
                      <a:pt x="325279" y="1166336"/>
                      <a:pt x="328136" y="1166336"/>
                    </a:cubicBezTo>
                    <a:cubicBezTo>
                      <a:pt x="329089" y="1166336"/>
                      <a:pt x="330041" y="1166336"/>
                      <a:pt x="330041" y="1166336"/>
                    </a:cubicBezTo>
                    <a:cubicBezTo>
                      <a:pt x="331946" y="1167289"/>
                      <a:pt x="333851" y="1168241"/>
                      <a:pt x="335756" y="1168241"/>
                    </a:cubicBezTo>
                    <a:cubicBezTo>
                      <a:pt x="341471" y="1168241"/>
                      <a:pt x="346234" y="1163479"/>
                      <a:pt x="346234" y="1157764"/>
                    </a:cubicBezTo>
                    <a:cubicBezTo>
                      <a:pt x="346234" y="1156811"/>
                      <a:pt x="346234" y="1154906"/>
                      <a:pt x="345281" y="1153954"/>
                    </a:cubicBezTo>
                    <a:cubicBezTo>
                      <a:pt x="348139" y="1152049"/>
                      <a:pt x="350996" y="1149191"/>
                      <a:pt x="353854" y="1146334"/>
                    </a:cubicBezTo>
                    <a:cubicBezTo>
                      <a:pt x="356711" y="1149191"/>
                      <a:pt x="361474" y="1151096"/>
                      <a:pt x="366236" y="1151096"/>
                    </a:cubicBezTo>
                    <a:cubicBezTo>
                      <a:pt x="373856" y="1151096"/>
                      <a:pt x="380524" y="1146334"/>
                      <a:pt x="382429" y="1140619"/>
                    </a:cubicBezTo>
                    <a:cubicBezTo>
                      <a:pt x="383381" y="1141571"/>
                      <a:pt x="384334" y="1142524"/>
                      <a:pt x="386239" y="1142524"/>
                    </a:cubicBezTo>
                    <a:cubicBezTo>
                      <a:pt x="389096" y="1142524"/>
                      <a:pt x="391001" y="1140619"/>
                      <a:pt x="391001" y="1137761"/>
                    </a:cubicBezTo>
                    <a:cubicBezTo>
                      <a:pt x="391001" y="1134904"/>
                      <a:pt x="389096" y="1132999"/>
                      <a:pt x="386239" y="1132999"/>
                    </a:cubicBezTo>
                    <a:cubicBezTo>
                      <a:pt x="385286" y="1132999"/>
                      <a:pt x="384334" y="1132999"/>
                      <a:pt x="384334" y="1133951"/>
                    </a:cubicBezTo>
                    <a:cubicBezTo>
                      <a:pt x="384334" y="1133951"/>
                      <a:pt x="384334" y="1133951"/>
                      <a:pt x="384334" y="1133951"/>
                    </a:cubicBezTo>
                    <a:cubicBezTo>
                      <a:pt x="384334" y="1132046"/>
                      <a:pt x="384334" y="1130141"/>
                      <a:pt x="383381" y="1129189"/>
                    </a:cubicBezTo>
                    <a:cubicBezTo>
                      <a:pt x="384334" y="1127284"/>
                      <a:pt x="385286" y="1124426"/>
                      <a:pt x="385286" y="1122521"/>
                    </a:cubicBezTo>
                    <a:cubicBezTo>
                      <a:pt x="385286" y="1116806"/>
                      <a:pt x="382429" y="1112044"/>
                      <a:pt x="378619" y="1109186"/>
                    </a:cubicBezTo>
                    <a:cubicBezTo>
                      <a:pt x="382429" y="1108234"/>
                      <a:pt x="386239" y="1105376"/>
                      <a:pt x="388144" y="1101566"/>
                    </a:cubicBezTo>
                    <a:cubicBezTo>
                      <a:pt x="389096" y="1101566"/>
                      <a:pt x="390049" y="1101566"/>
                      <a:pt x="390049" y="1100614"/>
                    </a:cubicBezTo>
                    <a:cubicBezTo>
                      <a:pt x="393859" y="1108234"/>
                      <a:pt x="402431" y="1113949"/>
                      <a:pt x="411004" y="1113949"/>
                    </a:cubicBezTo>
                    <a:cubicBezTo>
                      <a:pt x="424339" y="1113949"/>
                      <a:pt x="434816" y="1103471"/>
                      <a:pt x="434816" y="1090136"/>
                    </a:cubicBezTo>
                    <a:cubicBezTo>
                      <a:pt x="434816" y="1087279"/>
                      <a:pt x="433864" y="1085374"/>
                      <a:pt x="433864" y="1083469"/>
                    </a:cubicBezTo>
                    <a:cubicBezTo>
                      <a:pt x="436721" y="1085374"/>
                      <a:pt x="439579" y="1086326"/>
                      <a:pt x="443389" y="1086326"/>
                    </a:cubicBezTo>
                    <a:cubicBezTo>
                      <a:pt x="442436" y="1087279"/>
                      <a:pt x="442436" y="1089184"/>
                      <a:pt x="442436" y="1090136"/>
                    </a:cubicBezTo>
                    <a:cubicBezTo>
                      <a:pt x="442436" y="1093946"/>
                      <a:pt x="446246" y="1097756"/>
                      <a:pt x="450056" y="1097756"/>
                    </a:cubicBezTo>
                    <a:cubicBezTo>
                      <a:pt x="453866" y="1097756"/>
                      <a:pt x="457676" y="1093946"/>
                      <a:pt x="457676" y="1090136"/>
                    </a:cubicBezTo>
                    <a:cubicBezTo>
                      <a:pt x="457676" y="1088231"/>
                      <a:pt x="456724" y="1086326"/>
                      <a:pt x="454819" y="1084421"/>
                    </a:cubicBezTo>
                    <a:cubicBezTo>
                      <a:pt x="459581" y="1082516"/>
                      <a:pt x="463391" y="1078706"/>
                      <a:pt x="466249" y="1073944"/>
                    </a:cubicBezTo>
                    <a:cubicBezTo>
                      <a:pt x="468154" y="1075849"/>
                      <a:pt x="471011" y="1076801"/>
                      <a:pt x="473869" y="1076801"/>
                    </a:cubicBezTo>
                    <a:cubicBezTo>
                      <a:pt x="475774" y="1076801"/>
                      <a:pt x="477679" y="1075849"/>
                      <a:pt x="479584" y="1074896"/>
                    </a:cubicBezTo>
                    <a:cubicBezTo>
                      <a:pt x="479584" y="1074896"/>
                      <a:pt x="480536" y="1074896"/>
                      <a:pt x="480536" y="1075849"/>
                    </a:cubicBezTo>
                    <a:cubicBezTo>
                      <a:pt x="481489" y="1081564"/>
                      <a:pt x="485299" y="1085374"/>
                      <a:pt x="491014" y="1085374"/>
                    </a:cubicBezTo>
                    <a:cubicBezTo>
                      <a:pt x="495776" y="1085374"/>
                      <a:pt x="498634" y="1082516"/>
                      <a:pt x="500539" y="1078706"/>
                    </a:cubicBezTo>
                    <a:cubicBezTo>
                      <a:pt x="502444" y="1078706"/>
                      <a:pt x="504349" y="1077754"/>
                      <a:pt x="505301" y="1077754"/>
                    </a:cubicBezTo>
                    <a:cubicBezTo>
                      <a:pt x="507206" y="1081564"/>
                      <a:pt x="511016" y="1084421"/>
                      <a:pt x="515779" y="1084421"/>
                    </a:cubicBezTo>
                    <a:cubicBezTo>
                      <a:pt x="516731" y="1084421"/>
                      <a:pt x="517684" y="1084421"/>
                      <a:pt x="518636" y="1083469"/>
                    </a:cubicBezTo>
                    <a:cubicBezTo>
                      <a:pt x="519589" y="1084421"/>
                      <a:pt x="520541" y="1085374"/>
                      <a:pt x="521494" y="1087279"/>
                    </a:cubicBezTo>
                    <a:cubicBezTo>
                      <a:pt x="521494" y="1088231"/>
                      <a:pt x="521494" y="1089184"/>
                      <a:pt x="521494" y="1090136"/>
                    </a:cubicBezTo>
                    <a:cubicBezTo>
                      <a:pt x="521494" y="1099661"/>
                      <a:pt x="529114" y="1107281"/>
                      <a:pt x="538639" y="1107281"/>
                    </a:cubicBezTo>
                    <a:cubicBezTo>
                      <a:pt x="542449" y="1107281"/>
                      <a:pt x="546259" y="1105376"/>
                      <a:pt x="549116" y="1103471"/>
                    </a:cubicBezTo>
                    <a:cubicBezTo>
                      <a:pt x="550069" y="1104424"/>
                      <a:pt x="551974" y="1105376"/>
                      <a:pt x="553879" y="1106329"/>
                    </a:cubicBezTo>
                    <a:cubicBezTo>
                      <a:pt x="555784" y="1110139"/>
                      <a:pt x="559594" y="1112996"/>
                      <a:pt x="563404" y="1113949"/>
                    </a:cubicBezTo>
                    <a:cubicBezTo>
                      <a:pt x="561499" y="1114901"/>
                      <a:pt x="560546" y="1116806"/>
                      <a:pt x="559594" y="1118711"/>
                    </a:cubicBezTo>
                    <a:cubicBezTo>
                      <a:pt x="558641" y="1118711"/>
                      <a:pt x="557689" y="1118711"/>
                      <a:pt x="557689" y="1118711"/>
                    </a:cubicBezTo>
                    <a:cubicBezTo>
                      <a:pt x="553879" y="1118711"/>
                      <a:pt x="550069" y="1119664"/>
                      <a:pt x="547211" y="1120616"/>
                    </a:cubicBezTo>
                    <a:cubicBezTo>
                      <a:pt x="546259" y="1119664"/>
                      <a:pt x="544354" y="1118711"/>
                      <a:pt x="542449" y="1118711"/>
                    </a:cubicBezTo>
                    <a:cubicBezTo>
                      <a:pt x="541496" y="1118711"/>
                      <a:pt x="539591" y="1119664"/>
                      <a:pt x="538639" y="1119664"/>
                    </a:cubicBezTo>
                    <a:cubicBezTo>
                      <a:pt x="535781" y="1111091"/>
                      <a:pt x="528161" y="1104424"/>
                      <a:pt x="518636" y="1104424"/>
                    </a:cubicBezTo>
                    <a:cubicBezTo>
                      <a:pt x="511969" y="1093946"/>
                      <a:pt x="499586" y="1087279"/>
                      <a:pt x="486251" y="1087279"/>
                    </a:cubicBezTo>
                    <a:cubicBezTo>
                      <a:pt x="473869" y="1090136"/>
                      <a:pt x="462439" y="1096804"/>
                      <a:pt x="455771" y="1106329"/>
                    </a:cubicBezTo>
                    <a:close/>
                    <a:moveTo>
                      <a:pt x="483394" y="1196816"/>
                    </a:moveTo>
                    <a:cubicBezTo>
                      <a:pt x="479584" y="1193959"/>
                      <a:pt x="473869" y="1192054"/>
                      <a:pt x="469106" y="1192054"/>
                    </a:cubicBezTo>
                    <a:cubicBezTo>
                      <a:pt x="468154" y="1192054"/>
                      <a:pt x="466249" y="1192054"/>
                      <a:pt x="465296" y="1192054"/>
                    </a:cubicBezTo>
                    <a:cubicBezTo>
                      <a:pt x="464344" y="1191101"/>
                      <a:pt x="463391" y="1190149"/>
                      <a:pt x="462439" y="1189196"/>
                    </a:cubicBezTo>
                    <a:cubicBezTo>
                      <a:pt x="465296" y="1186339"/>
                      <a:pt x="466249" y="1182529"/>
                      <a:pt x="466249" y="1178719"/>
                    </a:cubicBezTo>
                    <a:cubicBezTo>
                      <a:pt x="466249" y="1174909"/>
                      <a:pt x="464344" y="1171099"/>
                      <a:pt x="462439" y="1167289"/>
                    </a:cubicBezTo>
                    <a:cubicBezTo>
                      <a:pt x="462439" y="1167289"/>
                      <a:pt x="462439" y="1167289"/>
                      <a:pt x="462439" y="1167289"/>
                    </a:cubicBezTo>
                    <a:cubicBezTo>
                      <a:pt x="466249" y="1169194"/>
                      <a:pt x="471011" y="1170146"/>
                      <a:pt x="475774" y="1170146"/>
                    </a:cubicBezTo>
                    <a:cubicBezTo>
                      <a:pt x="481489" y="1170146"/>
                      <a:pt x="486251" y="1168241"/>
                      <a:pt x="491014" y="1165384"/>
                    </a:cubicBezTo>
                    <a:cubicBezTo>
                      <a:pt x="494824" y="1165384"/>
                      <a:pt x="498634" y="1164431"/>
                      <a:pt x="502444" y="1162526"/>
                    </a:cubicBezTo>
                    <a:cubicBezTo>
                      <a:pt x="503396" y="1164431"/>
                      <a:pt x="505301" y="1165384"/>
                      <a:pt x="507206" y="1165384"/>
                    </a:cubicBezTo>
                    <a:cubicBezTo>
                      <a:pt x="511016" y="1165384"/>
                      <a:pt x="513874" y="1162526"/>
                      <a:pt x="513874" y="1158716"/>
                    </a:cubicBezTo>
                    <a:cubicBezTo>
                      <a:pt x="513874" y="1157764"/>
                      <a:pt x="513874" y="1156811"/>
                      <a:pt x="512921" y="1155859"/>
                    </a:cubicBezTo>
                    <a:cubicBezTo>
                      <a:pt x="514826" y="1153954"/>
                      <a:pt x="516731" y="1152049"/>
                      <a:pt x="517684" y="1150144"/>
                    </a:cubicBezTo>
                    <a:cubicBezTo>
                      <a:pt x="519589" y="1152049"/>
                      <a:pt x="522446" y="1153001"/>
                      <a:pt x="525304" y="1153001"/>
                    </a:cubicBezTo>
                    <a:cubicBezTo>
                      <a:pt x="526256" y="1153001"/>
                      <a:pt x="527209" y="1153001"/>
                      <a:pt x="528161" y="1152049"/>
                    </a:cubicBezTo>
                    <a:cubicBezTo>
                      <a:pt x="527209" y="1154906"/>
                      <a:pt x="526256" y="1157764"/>
                      <a:pt x="526256" y="1160621"/>
                    </a:cubicBezTo>
                    <a:cubicBezTo>
                      <a:pt x="526256" y="1160621"/>
                      <a:pt x="526256" y="1161574"/>
                      <a:pt x="526256" y="1161574"/>
                    </a:cubicBezTo>
                    <a:cubicBezTo>
                      <a:pt x="521494" y="1166336"/>
                      <a:pt x="517684" y="1171099"/>
                      <a:pt x="514826" y="1177766"/>
                    </a:cubicBezTo>
                    <a:cubicBezTo>
                      <a:pt x="512921" y="1175861"/>
                      <a:pt x="510064" y="1174909"/>
                      <a:pt x="507206" y="1174909"/>
                    </a:cubicBezTo>
                    <a:cubicBezTo>
                      <a:pt x="500539" y="1174909"/>
                      <a:pt x="495776" y="1179671"/>
                      <a:pt x="495776" y="1186339"/>
                    </a:cubicBezTo>
                    <a:cubicBezTo>
                      <a:pt x="495776" y="1188244"/>
                      <a:pt x="496729" y="1190149"/>
                      <a:pt x="497681" y="1192054"/>
                    </a:cubicBezTo>
                    <a:cubicBezTo>
                      <a:pt x="495776" y="1191101"/>
                      <a:pt x="493871" y="1190149"/>
                      <a:pt x="491966" y="1190149"/>
                    </a:cubicBezTo>
                    <a:cubicBezTo>
                      <a:pt x="489109" y="1192054"/>
                      <a:pt x="485299" y="1193959"/>
                      <a:pt x="483394" y="1196816"/>
                    </a:cubicBezTo>
                    <a:close/>
                    <a:moveTo>
                      <a:pt x="507206" y="1716881"/>
                    </a:moveTo>
                    <a:cubicBezTo>
                      <a:pt x="507206" y="1715929"/>
                      <a:pt x="506254" y="1715929"/>
                      <a:pt x="506254" y="1714976"/>
                    </a:cubicBezTo>
                    <a:cubicBezTo>
                      <a:pt x="507206" y="1714976"/>
                      <a:pt x="507206" y="1714976"/>
                      <a:pt x="508159" y="1714976"/>
                    </a:cubicBezTo>
                    <a:cubicBezTo>
                      <a:pt x="509111" y="1714976"/>
                      <a:pt x="509111" y="1714976"/>
                      <a:pt x="510064" y="1714976"/>
                    </a:cubicBezTo>
                    <a:cubicBezTo>
                      <a:pt x="510064" y="1714976"/>
                      <a:pt x="510064" y="1714976"/>
                      <a:pt x="510064" y="1714976"/>
                    </a:cubicBezTo>
                    <a:cubicBezTo>
                      <a:pt x="508159" y="1714976"/>
                      <a:pt x="507206" y="1715929"/>
                      <a:pt x="507206" y="171688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76" name="Graphic 166">
              <a:extLst>
                <a:ext uri="{FF2B5EF4-FFF2-40B4-BE49-F238E27FC236}">
                  <a16:creationId xmlns:a16="http://schemas.microsoft.com/office/drawing/2014/main" id="{74AA5A7E-3071-4529-8419-E735F24C903B}"/>
                </a:ext>
              </a:extLst>
            </p:cNvPr>
            <p:cNvGrpSpPr/>
            <p:nvPr/>
          </p:nvGrpSpPr>
          <p:grpSpPr>
            <a:xfrm>
              <a:off x="5052311" y="4171348"/>
              <a:ext cx="5032531" cy="1057366"/>
              <a:chOff x="4305300" y="3052762"/>
              <a:chExt cx="3581400" cy="752475"/>
            </a:xfrm>
            <a:solidFill>
              <a:schemeClr val="bg1"/>
            </a:solidFill>
          </p:grpSpPr>
          <p:sp>
            <p:nvSpPr>
              <p:cNvPr id="277" name="Freeform: Shape 276">
                <a:extLst>
                  <a:ext uri="{FF2B5EF4-FFF2-40B4-BE49-F238E27FC236}">
                    <a16:creationId xmlns:a16="http://schemas.microsoft.com/office/drawing/2014/main" id="{DF8DA59A-4D3D-483D-851E-20F3439558AD}"/>
                  </a:ext>
                </a:extLst>
              </p:cNvPr>
              <p:cNvSpPr/>
              <p:nvPr/>
            </p:nvSpPr>
            <p:spPr>
              <a:xfrm>
                <a:off x="4401979" y="3311366"/>
                <a:ext cx="3476625" cy="200025"/>
              </a:xfrm>
              <a:custGeom>
                <a:avLst/>
                <a:gdLst>
                  <a:gd name="connsiteX0" fmla="*/ 1497806 w 3476625"/>
                  <a:gd name="connsiteY0" fmla="*/ 7144 h 200025"/>
                  <a:gd name="connsiteX1" fmla="*/ 1822609 w 3476625"/>
                  <a:gd name="connsiteY1" fmla="*/ 7144 h 200025"/>
                  <a:gd name="connsiteX2" fmla="*/ 1899761 w 3476625"/>
                  <a:gd name="connsiteY2" fmla="*/ 84296 h 200025"/>
                  <a:gd name="connsiteX3" fmla="*/ 2174081 w 3476625"/>
                  <a:gd name="connsiteY3" fmla="*/ 84296 h 200025"/>
                  <a:gd name="connsiteX4" fmla="*/ 2240756 w 3476625"/>
                  <a:gd name="connsiteY4" fmla="*/ 17621 h 200025"/>
                  <a:gd name="connsiteX5" fmla="*/ 3470434 w 3476625"/>
                  <a:gd name="connsiteY5" fmla="*/ 17621 h 200025"/>
                  <a:gd name="connsiteX6" fmla="*/ 3470434 w 3476625"/>
                  <a:gd name="connsiteY6" fmla="*/ 24289 h 200025"/>
                  <a:gd name="connsiteX7" fmla="*/ 2243614 w 3476625"/>
                  <a:gd name="connsiteY7" fmla="*/ 24289 h 200025"/>
                  <a:gd name="connsiteX8" fmla="*/ 2176939 w 3476625"/>
                  <a:gd name="connsiteY8" fmla="*/ 90964 h 200025"/>
                  <a:gd name="connsiteX9" fmla="*/ 1896904 w 3476625"/>
                  <a:gd name="connsiteY9" fmla="*/ 90964 h 200025"/>
                  <a:gd name="connsiteX10" fmla="*/ 1819751 w 3476625"/>
                  <a:gd name="connsiteY10" fmla="*/ 13811 h 200025"/>
                  <a:gd name="connsiteX11" fmla="*/ 1500664 w 3476625"/>
                  <a:gd name="connsiteY11" fmla="*/ 13811 h 200025"/>
                  <a:gd name="connsiteX12" fmla="*/ 1432084 w 3476625"/>
                  <a:gd name="connsiteY12" fmla="*/ 120491 h 200025"/>
                  <a:gd name="connsiteX13" fmla="*/ 1057751 w 3476625"/>
                  <a:gd name="connsiteY13" fmla="*/ 120491 h 200025"/>
                  <a:gd name="connsiteX14" fmla="*/ 971074 w 3476625"/>
                  <a:gd name="connsiteY14" fmla="*/ 14764 h 200025"/>
                  <a:gd name="connsiteX15" fmla="*/ 379571 w 3476625"/>
                  <a:gd name="connsiteY15" fmla="*/ 14764 h 200025"/>
                  <a:gd name="connsiteX16" fmla="*/ 11906 w 3476625"/>
                  <a:gd name="connsiteY16" fmla="*/ 201454 h 200025"/>
                  <a:gd name="connsiteX17" fmla="*/ 7144 w 3476625"/>
                  <a:gd name="connsiteY17" fmla="*/ 196691 h 200025"/>
                  <a:gd name="connsiteX18" fmla="*/ 376714 w 3476625"/>
                  <a:gd name="connsiteY18" fmla="*/ 8096 h 200025"/>
                  <a:gd name="connsiteX19" fmla="*/ 973931 w 3476625"/>
                  <a:gd name="connsiteY19" fmla="*/ 8096 h 200025"/>
                  <a:gd name="connsiteX20" fmla="*/ 1061561 w 3476625"/>
                  <a:gd name="connsiteY20" fmla="*/ 113824 h 200025"/>
                  <a:gd name="connsiteX21" fmla="*/ 1429226 w 3476625"/>
                  <a:gd name="connsiteY21" fmla="*/ 113824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476625" h="200025">
                    <a:moveTo>
                      <a:pt x="1497806" y="7144"/>
                    </a:moveTo>
                    <a:lnTo>
                      <a:pt x="1822609" y="7144"/>
                    </a:lnTo>
                    <a:lnTo>
                      <a:pt x="1899761" y="84296"/>
                    </a:lnTo>
                    <a:lnTo>
                      <a:pt x="2174081" y="84296"/>
                    </a:lnTo>
                    <a:lnTo>
                      <a:pt x="2240756" y="17621"/>
                    </a:lnTo>
                    <a:lnTo>
                      <a:pt x="3470434" y="17621"/>
                    </a:lnTo>
                    <a:lnTo>
                      <a:pt x="3470434" y="24289"/>
                    </a:lnTo>
                    <a:lnTo>
                      <a:pt x="2243614" y="24289"/>
                    </a:lnTo>
                    <a:lnTo>
                      <a:pt x="2176939" y="90964"/>
                    </a:lnTo>
                    <a:lnTo>
                      <a:pt x="1896904" y="90964"/>
                    </a:lnTo>
                    <a:lnTo>
                      <a:pt x="1819751" y="13811"/>
                    </a:lnTo>
                    <a:lnTo>
                      <a:pt x="1500664" y="13811"/>
                    </a:lnTo>
                    <a:lnTo>
                      <a:pt x="1432084" y="120491"/>
                    </a:lnTo>
                    <a:lnTo>
                      <a:pt x="1057751" y="120491"/>
                    </a:lnTo>
                    <a:lnTo>
                      <a:pt x="971074" y="14764"/>
                    </a:lnTo>
                    <a:lnTo>
                      <a:pt x="379571" y="14764"/>
                    </a:lnTo>
                    <a:lnTo>
                      <a:pt x="11906" y="201454"/>
                    </a:lnTo>
                    <a:lnTo>
                      <a:pt x="7144" y="196691"/>
                    </a:lnTo>
                    <a:lnTo>
                      <a:pt x="376714" y="8096"/>
                    </a:lnTo>
                    <a:lnTo>
                      <a:pt x="973931" y="8096"/>
                    </a:lnTo>
                    <a:lnTo>
                      <a:pt x="1061561" y="113824"/>
                    </a:lnTo>
                    <a:lnTo>
                      <a:pt x="1429226" y="11382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8" name="Freeform: Shape 277">
                <a:extLst>
                  <a:ext uri="{FF2B5EF4-FFF2-40B4-BE49-F238E27FC236}">
                    <a16:creationId xmlns:a16="http://schemas.microsoft.com/office/drawing/2014/main" id="{73B6F978-6241-48F7-AD77-547C4300EB56}"/>
                  </a:ext>
                </a:extLst>
              </p:cNvPr>
              <p:cNvSpPr/>
              <p:nvPr/>
            </p:nvSpPr>
            <p:spPr>
              <a:xfrm>
                <a:off x="7851934" y="33123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2859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9" name="Freeform: Shape 278">
                <a:extLst>
                  <a:ext uri="{FF2B5EF4-FFF2-40B4-BE49-F238E27FC236}">
                    <a16:creationId xmlns:a16="http://schemas.microsoft.com/office/drawing/2014/main" id="{2F07AD39-36BB-42ED-80C5-E99AF70CB79A}"/>
                  </a:ext>
                </a:extLst>
              </p:cNvPr>
              <p:cNvSpPr/>
              <p:nvPr/>
            </p:nvSpPr>
            <p:spPr>
              <a:xfrm>
                <a:off x="4391739" y="348972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0" name="Freeform: Shape 279">
                <a:extLst>
                  <a:ext uri="{FF2B5EF4-FFF2-40B4-BE49-F238E27FC236}">
                    <a16:creationId xmlns:a16="http://schemas.microsoft.com/office/drawing/2014/main" id="{FE2D0023-3E1D-4B8B-9E6E-31E8D0373A3E}"/>
                  </a:ext>
                </a:extLst>
              </p:cNvPr>
              <p:cNvSpPr/>
              <p:nvPr/>
            </p:nvSpPr>
            <p:spPr>
              <a:xfrm>
                <a:off x="4559141" y="3055143"/>
                <a:ext cx="2552700" cy="142875"/>
              </a:xfrm>
              <a:custGeom>
                <a:avLst/>
                <a:gdLst>
                  <a:gd name="connsiteX0" fmla="*/ 7144 w 2552700"/>
                  <a:gd name="connsiteY0" fmla="*/ 7144 h 142875"/>
                  <a:gd name="connsiteX1" fmla="*/ 101441 w 2552700"/>
                  <a:gd name="connsiteY1" fmla="*/ 7144 h 142875"/>
                  <a:gd name="connsiteX2" fmla="*/ 222409 w 2552700"/>
                  <a:gd name="connsiteY2" fmla="*/ 128111 h 142875"/>
                  <a:gd name="connsiteX3" fmla="*/ 813911 w 2552700"/>
                  <a:gd name="connsiteY3" fmla="*/ 128111 h 142875"/>
                  <a:gd name="connsiteX4" fmla="*/ 881539 w 2552700"/>
                  <a:gd name="connsiteY4" fmla="*/ 21431 h 142875"/>
                  <a:gd name="connsiteX5" fmla="*/ 1284446 w 2552700"/>
                  <a:gd name="connsiteY5" fmla="*/ 21431 h 142875"/>
                  <a:gd name="connsiteX6" fmla="*/ 1343501 w 2552700"/>
                  <a:gd name="connsiteY6" fmla="*/ 129064 h 142875"/>
                  <a:gd name="connsiteX7" fmla="*/ 1662589 w 2552700"/>
                  <a:gd name="connsiteY7" fmla="*/ 129064 h 142875"/>
                  <a:gd name="connsiteX8" fmla="*/ 1739741 w 2552700"/>
                  <a:gd name="connsiteY8" fmla="*/ 51911 h 142875"/>
                  <a:gd name="connsiteX9" fmla="*/ 2019776 w 2552700"/>
                  <a:gd name="connsiteY9" fmla="*/ 51911 h 142875"/>
                  <a:gd name="connsiteX10" fmla="*/ 2086451 w 2552700"/>
                  <a:gd name="connsiteY10" fmla="*/ 117634 h 142875"/>
                  <a:gd name="connsiteX11" fmla="*/ 2551271 w 2552700"/>
                  <a:gd name="connsiteY11" fmla="*/ 117634 h 142875"/>
                  <a:gd name="connsiteX12" fmla="*/ 2551271 w 2552700"/>
                  <a:gd name="connsiteY12" fmla="*/ 125254 h 142875"/>
                  <a:gd name="connsiteX13" fmla="*/ 2083594 w 2552700"/>
                  <a:gd name="connsiteY13" fmla="*/ 125254 h 142875"/>
                  <a:gd name="connsiteX14" fmla="*/ 2016919 w 2552700"/>
                  <a:gd name="connsiteY14" fmla="*/ 58579 h 142875"/>
                  <a:gd name="connsiteX15" fmla="*/ 1742599 w 2552700"/>
                  <a:gd name="connsiteY15" fmla="*/ 58579 h 142875"/>
                  <a:gd name="connsiteX16" fmla="*/ 1665446 w 2552700"/>
                  <a:gd name="connsiteY16" fmla="*/ 135731 h 142875"/>
                  <a:gd name="connsiteX17" fmla="*/ 1340644 w 2552700"/>
                  <a:gd name="connsiteY17" fmla="*/ 135731 h 142875"/>
                  <a:gd name="connsiteX18" fmla="*/ 1281589 w 2552700"/>
                  <a:gd name="connsiteY18" fmla="*/ 29051 h 142875"/>
                  <a:gd name="connsiteX19" fmla="*/ 885349 w 2552700"/>
                  <a:gd name="connsiteY19" fmla="*/ 29051 h 142875"/>
                  <a:gd name="connsiteX20" fmla="*/ 816769 w 2552700"/>
                  <a:gd name="connsiteY20" fmla="*/ 134779 h 142875"/>
                  <a:gd name="connsiteX21" fmla="*/ 219551 w 2552700"/>
                  <a:gd name="connsiteY21" fmla="*/ 134779 h 142875"/>
                  <a:gd name="connsiteX22" fmla="*/ 98584 w 2552700"/>
                  <a:gd name="connsiteY22" fmla="*/ 14764 h 142875"/>
                  <a:gd name="connsiteX23" fmla="*/ 7144 w 2552700"/>
                  <a:gd name="connsiteY23" fmla="*/ 1476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552700" h="142875">
                    <a:moveTo>
                      <a:pt x="7144" y="7144"/>
                    </a:moveTo>
                    <a:lnTo>
                      <a:pt x="101441" y="7144"/>
                    </a:lnTo>
                    <a:lnTo>
                      <a:pt x="222409" y="128111"/>
                    </a:lnTo>
                    <a:lnTo>
                      <a:pt x="813911" y="128111"/>
                    </a:lnTo>
                    <a:lnTo>
                      <a:pt x="881539" y="21431"/>
                    </a:lnTo>
                    <a:lnTo>
                      <a:pt x="1284446" y="21431"/>
                    </a:lnTo>
                    <a:lnTo>
                      <a:pt x="1343501" y="129064"/>
                    </a:lnTo>
                    <a:lnTo>
                      <a:pt x="1662589" y="129064"/>
                    </a:lnTo>
                    <a:lnTo>
                      <a:pt x="1739741" y="51911"/>
                    </a:lnTo>
                    <a:lnTo>
                      <a:pt x="2019776" y="51911"/>
                    </a:lnTo>
                    <a:lnTo>
                      <a:pt x="2086451" y="117634"/>
                    </a:lnTo>
                    <a:lnTo>
                      <a:pt x="2551271" y="117634"/>
                    </a:lnTo>
                    <a:lnTo>
                      <a:pt x="2551271" y="125254"/>
                    </a:lnTo>
                    <a:lnTo>
                      <a:pt x="2083594" y="125254"/>
                    </a:lnTo>
                    <a:lnTo>
                      <a:pt x="2016919" y="58579"/>
                    </a:lnTo>
                    <a:lnTo>
                      <a:pt x="1742599" y="58579"/>
                    </a:lnTo>
                    <a:lnTo>
                      <a:pt x="1665446" y="135731"/>
                    </a:lnTo>
                    <a:lnTo>
                      <a:pt x="1340644" y="135731"/>
                    </a:lnTo>
                    <a:lnTo>
                      <a:pt x="1281589" y="29051"/>
                    </a:lnTo>
                    <a:lnTo>
                      <a:pt x="885349" y="29051"/>
                    </a:lnTo>
                    <a:lnTo>
                      <a:pt x="816769" y="134779"/>
                    </a:lnTo>
                    <a:lnTo>
                      <a:pt x="219551" y="134779"/>
                    </a:lnTo>
                    <a:lnTo>
                      <a:pt x="98584" y="14764"/>
                    </a:lnTo>
                    <a:lnTo>
                      <a:pt x="7144" y="147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1" name="Freeform: Shape 280">
                <a:extLst>
                  <a:ext uri="{FF2B5EF4-FFF2-40B4-BE49-F238E27FC236}">
                    <a16:creationId xmlns:a16="http://schemas.microsoft.com/office/drawing/2014/main" id="{8CD39220-19B6-4469-A62D-03D3CA0C4C89}"/>
                  </a:ext>
                </a:extLst>
              </p:cNvPr>
              <p:cNvSpPr/>
              <p:nvPr/>
            </p:nvSpPr>
            <p:spPr>
              <a:xfrm>
                <a:off x="7089934" y="315610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3811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2" name="Freeform: Shape 281">
                <a:extLst>
                  <a:ext uri="{FF2B5EF4-FFF2-40B4-BE49-F238E27FC236}">
                    <a16:creationId xmlns:a16="http://schemas.microsoft.com/office/drawing/2014/main" id="{5E209FAF-FE80-4178-B319-3C119A9D563A}"/>
                  </a:ext>
                </a:extLst>
              </p:cNvPr>
              <p:cNvSpPr/>
              <p:nvPr/>
            </p:nvSpPr>
            <p:spPr>
              <a:xfrm>
                <a:off x="4546759" y="30456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3" name="Freeform: Shape 282">
                <a:extLst>
                  <a:ext uri="{FF2B5EF4-FFF2-40B4-BE49-F238E27FC236}">
                    <a16:creationId xmlns:a16="http://schemas.microsoft.com/office/drawing/2014/main" id="{7848517B-A75F-4431-BFDE-F38E41C4229B}"/>
                  </a:ext>
                </a:extLst>
              </p:cNvPr>
              <p:cNvSpPr/>
              <p:nvPr/>
            </p:nvSpPr>
            <p:spPr>
              <a:xfrm>
                <a:off x="6717506" y="3322796"/>
                <a:ext cx="676275" cy="104775"/>
              </a:xfrm>
              <a:custGeom>
                <a:avLst/>
                <a:gdLst>
                  <a:gd name="connsiteX0" fmla="*/ 668179 w 676275"/>
                  <a:gd name="connsiteY0" fmla="*/ 7144 h 104775"/>
                  <a:gd name="connsiteX1" fmla="*/ 672941 w 676275"/>
                  <a:gd name="connsiteY1" fmla="*/ 11906 h 104775"/>
                  <a:gd name="connsiteX2" fmla="*/ 471964 w 676275"/>
                  <a:gd name="connsiteY2" fmla="*/ 98584 h 104775"/>
                  <a:gd name="connsiteX3" fmla="*/ 7144 w 676275"/>
                  <a:gd name="connsiteY3" fmla="*/ 98584 h 104775"/>
                  <a:gd name="connsiteX4" fmla="*/ 7144 w 676275"/>
                  <a:gd name="connsiteY4" fmla="*/ 91916 h 104775"/>
                  <a:gd name="connsiteX5" fmla="*/ 469106 w 676275"/>
                  <a:gd name="connsiteY5" fmla="*/ 919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6275" h="104775">
                    <a:moveTo>
                      <a:pt x="668179" y="7144"/>
                    </a:moveTo>
                    <a:lnTo>
                      <a:pt x="672941" y="11906"/>
                    </a:lnTo>
                    <a:lnTo>
                      <a:pt x="471964" y="98584"/>
                    </a:lnTo>
                    <a:lnTo>
                      <a:pt x="7144" y="98584"/>
                    </a:lnTo>
                    <a:lnTo>
                      <a:pt x="7144" y="91916"/>
                    </a:lnTo>
                    <a:lnTo>
                      <a:pt x="469106" y="919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4" name="Freeform: Shape 283">
                <a:extLst>
                  <a:ext uri="{FF2B5EF4-FFF2-40B4-BE49-F238E27FC236}">
                    <a16:creationId xmlns:a16="http://schemas.microsoft.com/office/drawing/2014/main" id="{77198BAB-EDC0-4CBA-BBA2-F06584E28571}"/>
                  </a:ext>
                </a:extLst>
              </p:cNvPr>
              <p:cNvSpPr/>
              <p:nvPr/>
            </p:nvSpPr>
            <p:spPr>
              <a:xfrm>
                <a:off x="6705124" y="3398043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5" name="Freeform: Shape 284">
                <a:extLst>
                  <a:ext uri="{FF2B5EF4-FFF2-40B4-BE49-F238E27FC236}">
                    <a16:creationId xmlns:a16="http://schemas.microsoft.com/office/drawing/2014/main" id="{1F63D475-BF3A-4D00-9C15-40113846E61A}"/>
                  </a:ext>
                </a:extLst>
              </p:cNvPr>
              <p:cNvSpPr/>
              <p:nvPr/>
            </p:nvSpPr>
            <p:spPr>
              <a:xfrm>
                <a:off x="5352574" y="3312318"/>
                <a:ext cx="742950" cy="485775"/>
              </a:xfrm>
              <a:custGeom>
                <a:avLst/>
                <a:gdLst>
                  <a:gd name="connsiteX0" fmla="*/ 736759 w 742950"/>
                  <a:gd name="connsiteY0" fmla="*/ 7144 h 485775"/>
                  <a:gd name="connsiteX1" fmla="*/ 741521 w 742950"/>
                  <a:gd name="connsiteY1" fmla="*/ 11906 h 485775"/>
                  <a:gd name="connsiteX2" fmla="*/ 552926 w 742950"/>
                  <a:gd name="connsiteY2" fmla="*/ 200501 h 485775"/>
                  <a:gd name="connsiteX3" fmla="*/ 260509 w 742950"/>
                  <a:gd name="connsiteY3" fmla="*/ 200501 h 485775"/>
                  <a:gd name="connsiteX4" fmla="*/ 12859 w 742950"/>
                  <a:gd name="connsiteY4" fmla="*/ 486251 h 485775"/>
                  <a:gd name="connsiteX5" fmla="*/ 7144 w 742950"/>
                  <a:gd name="connsiteY5" fmla="*/ 481489 h 485775"/>
                  <a:gd name="connsiteX6" fmla="*/ 257651 w 742950"/>
                  <a:gd name="connsiteY6" fmla="*/ 192881 h 485775"/>
                  <a:gd name="connsiteX7" fmla="*/ 550069 w 742950"/>
                  <a:gd name="connsiteY7" fmla="*/ 192881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42950" h="485775">
                    <a:moveTo>
                      <a:pt x="736759" y="7144"/>
                    </a:moveTo>
                    <a:lnTo>
                      <a:pt x="741521" y="11906"/>
                    </a:lnTo>
                    <a:lnTo>
                      <a:pt x="552926" y="200501"/>
                    </a:lnTo>
                    <a:lnTo>
                      <a:pt x="260509" y="200501"/>
                    </a:lnTo>
                    <a:lnTo>
                      <a:pt x="12859" y="486251"/>
                    </a:lnTo>
                    <a:lnTo>
                      <a:pt x="7144" y="481489"/>
                    </a:lnTo>
                    <a:lnTo>
                      <a:pt x="257651" y="192881"/>
                    </a:lnTo>
                    <a:lnTo>
                      <a:pt x="550069" y="1928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6" name="Freeform: Shape 285">
                <a:extLst>
                  <a:ext uri="{FF2B5EF4-FFF2-40B4-BE49-F238E27FC236}">
                    <a16:creationId xmlns:a16="http://schemas.microsoft.com/office/drawing/2014/main" id="{F8E4AF63-2EC3-4859-9A8A-D8B8B3BB2CE1}"/>
                  </a:ext>
                </a:extLst>
              </p:cNvPr>
              <p:cNvSpPr/>
              <p:nvPr/>
            </p:nvSpPr>
            <p:spPr>
              <a:xfrm>
                <a:off x="5343287" y="3775709"/>
                <a:ext cx="38100" cy="38100"/>
              </a:xfrm>
              <a:custGeom>
                <a:avLst/>
                <a:gdLst>
                  <a:gd name="connsiteX0" fmla="*/ 10716 w 38100"/>
                  <a:gd name="connsiteY0" fmla="*/ 11430 h 38100"/>
                  <a:gd name="connsiteX1" fmla="*/ 10716 w 38100"/>
                  <a:gd name="connsiteY1" fmla="*/ 30480 h 38100"/>
                  <a:gd name="connsiteX2" fmla="*/ 29766 w 38100"/>
                  <a:gd name="connsiteY2" fmla="*/ 30480 h 38100"/>
                  <a:gd name="connsiteX3" fmla="*/ 29766 w 38100"/>
                  <a:gd name="connsiteY3" fmla="*/ 11430 h 38100"/>
                  <a:gd name="connsiteX4" fmla="*/ 10716 w 38100"/>
                  <a:gd name="connsiteY4" fmla="*/ 1143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1430"/>
                    </a:moveTo>
                    <a:cubicBezTo>
                      <a:pt x="5953" y="16192"/>
                      <a:pt x="5953" y="24765"/>
                      <a:pt x="10716" y="30480"/>
                    </a:cubicBezTo>
                    <a:cubicBezTo>
                      <a:pt x="15478" y="35242"/>
                      <a:pt x="24051" y="35242"/>
                      <a:pt x="29766" y="30480"/>
                    </a:cubicBezTo>
                    <a:cubicBezTo>
                      <a:pt x="34528" y="25717"/>
                      <a:pt x="34528" y="17145"/>
                      <a:pt x="29766" y="11430"/>
                    </a:cubicBezTo>
                    <a:cubicBezTo>
                      <a:pt x="24051" y="5715"/>
                      <a:pt x="15478" y="5715"/>
                      <a:pt x="10716" y="114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7" name="Freeform: Shape 286">
                <a:extLst>
                  <a:ext uri="{FF2B5EF4-FFF2-40B4-BE49-F238E27FC236}">
                    <a16:creationId xmlns:a16="http://schemas.microsoft.com/office/drawing/2014/main" id="{A531783A-5E48-4BA9-B715-F4ED9558FABE}"/>
                  </a:ext>
                </a:extLst>
              </p:cNvPr>
              <p:cNvSpPr/>
              <p:nvPr/>
            </p:nvSpPr>
            <p:spPr>
              <a:xfrm>
                <a:off x="4308634" y="3313271"/>
                <a:ext cx="1009650" cy="428625"/>
              </a:xfrm>
              <a:custGeom>
                <a:avLst/>
                <a:gdLst>
                  <a:gd name="connsiteX0" fmla="*/ 998696 w 1009650"/>
                  <a:gd name="connsiteY0" fmla="*/ 7144 h 428625"/>
                  <a:gd name="connsiteX1" fmla="*/ 1003459 w 1009650"/>
                  <a:gd name="connsiteY1" fmla="*/ 11906 h 428625"/>
                  <a:gd name="connsiteX2" fmla="*/ 912019 w 1009650"/>
                  <a:gd name="connsiteY2" fmla="*/ 103346 h 428625"/>
                  <a:gd name="connsiteX3" fmla="*/ 646271 w 1009650"/>
                  <a:gd name="connsiteY3" fmla="*/ 103346 h 428625"/>
                  <a:gd name="connsiteX4" fmla="*/ 476726 w 1009650"/>
                  <a:gd name="connsiteY4" fmla="*/ 272891 h 428625"/>
                  <a:gd name="connsiteX5" fmla="*/ 306229 w 1009650"/>
                  <a:gd name="connsiteY5" fmla="*/ 272891 h 428625"/>
                  <a:gd name="connsiteX6" fmla="*/ 11906 w 1009650"/>
                  <a:gd name="connsiteY6" fmla="*/ 424339 h 428625"/>
                  <a:gd name="connsiteX7" fmla="*/ 7144 w 1009650"/>
                  <a:gd name="connsiteY7" fmla="*/ 419576 h 428625"/>
                  <a:gd name="connsiteX8" fmla="*/ 303371 w 1009650"/>
                  <a:gd name="connsiteY8" fmla="*/ 266224 h 428625"/>
                  <a:gd name="connsiteX9" fmla="*/ 472916 w 1009650"/>
                  <a:gd name="connsiteY9" fmla="*/ 266224 h 428625"/>
                  <a:gd name="connsiteX10" fmla="*/ 643414 w 1009650"/>
                  <a:gd name="connsiteY10" fmla="*/ 95726 h 428625"/>
                  <a:gd name="connsiteX11" fmla="*/ 909161 w 1009650"/>
                  <a:gd name="connsiteY11" fmla="*/ 95726 h 4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09650" h="428625">
                    <a:moveTo>
                      <a:pt x="998696" y="7144"/>
                    </a:moveTo>
                    <a:lnTo>
                      <a:pt x="1003459" y="11906"/>
                    </a:lnTo>
                    <a:lnTo>
                      <a:pt x="912019" y="103346"/>
                    </a:lnTo>
                    <a:lnTo>
                      <a:pt x="646271" y="103346"/>
                    </a:lnTo>
                    <a:lnTo>
                      <a:pt x="476726" y="272891"/>
                    </a:lnTo>
                    <a:lnTo>
                      <a:pt x="306229" y="272891"/>
                    </a:lnTo>
                    <a:lnTo>
                      <a:pt x="11906" y="424339"/>
                    </a:lnTo>
                    <a:lnTo>
                      <a:pt x="7144" y="419576"/>
                    </a:lnTo>
                    <a:lnTo>
                      <a:pt x="303371" y="266224"/>
                    </a:lnTo>
                    <a:lnTo>
                      <a:pt x="472916" y="266224"/>
                    </a:lnTo>
                    <a:lnTo>
                      <a:pt x="643414" y="95726"/>
                    </a:lnTo>
                    <a:lnTo>
                      <a:pt x="909161" y="9572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8" name="Freeform: Shape 287">
                <a:extLst>
                  <a:ext uri="{FF2B5EF4-FFF2-40B4-BE49-F238E27FC236}">
                    <a16:creationId xmlns:a16="http://schemas.microsoft.com/office/drawing/2014/main" id="{A8D700BB-E751-48DA-8AB8-914B3CD8E41B}"/>
                  </a:ext>
                </a:extLst>
              </p:cNvPr>
              <p:cNvSpPr/>
              <p:nvPr/>
            </p:nvSpPr>
            <p:spPr>
              <a:xfrm>
                <a:off x="4298394" y="371451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9" name="Freeform: Shape 288">
                <a:extLst>
                  <a:ext uri="{FF2B5EF4-FFF2-40B4-BE49-F238E27FC236}">
                    <a16:creationId xmlns:a16="http://schemas.microsoft.com/office/drawing/2014/main" id="{589BF9FB-7483-4A69-AA49-A35A6D3C5FAE}"/>
                  </a:ext>
                </a:extLst>
              </p:cNvPr>
              <p:cNvSpPr/>
              <p:nvPr/>
            </p:nvSpPr>
            <p:spPr>
              <a:xfrm>
                <a:off x="6470809" y="3194208"/>
                <a:ext cx="1076325" cy="142875"/>
              </a:xfrm>
              <a:custGeom>
                <a:avLst/>
                <a:gdLst>
                  <a:gd name="connsiteX0" fmla="*/ 11906 w 1076325"/>
                  <a:gd name="connsiteY0" fmla="*/ 7144 h 142875"/>
                  <a:gd name="connsiteX1" fmla="*/ 50006 w 1076325"/>
                  <a:gd name="connsiteY1" fmla="*/ 45244 h 142875"/>
                  <a:gd name="connsiteX2" fmla="*/ 869156 w 1076325"/>
                  <a:gd name="connsiteY2" fmla="*/ 45244 h 142875"/>
                  <a:gd name="connsiteX3" fmla="*/ 1072991 w 1076325"/>
                  <a:gd name="connsiteY3" fmla="*/ 134779 h 142875"/>
                  <a:gd name="connsiteX4" fmla="*/ 1068229 w 1076325"/>
                  <a:gd name="connsiteY4" fmla="*/ 139541 h 142875"/>
                  <a:gd name="connsiteX5" fmla="*/ 866299 w 1076325"/>
                  <a:gd name="connsiteY5" fmla="*/ 51911 h 142875"/>
                  <a:gd name="connsiteX6" fmla="*/ 47149 w 1076325"/>
                  <a:gd name="connsiteY6" fmla="*/ 51911 h 142875"/>
                  <a:gd name="connsiteX7" fmla="*/ 7144 w 1076325"/>
                  <a:gd name="connsiteY7" fmla="*/ 12859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76325" h="142875">
                    <a:moveTo>
                      <a:pt x="11906" y="7144"/>
                    </a:moveTo>
                    <a:lnTo>
                      <a:pt x="50006" y="45244"/>
                    </a:lnTo>
                    <a:lnTo>
                      <a:pt x="869156" y="45244"/>
                    </a:lnTo>
                    <a:lnTo>
                      <a:pt x="1072991" y="134779"/>
                    </a:lnTo>
                    <a:lnTo>
                      <a:pt x="1068229" y="139541"/>
                    </a:lnTo>
                    <a:lnTo>
                      <a:pt x="866299" y="51911"/>
                    </a:lnTo>
                    <a:lnTo>
                      <a:pt x="47149" y="51911"/>
                    </a:lnTo>
                    <a:lnTo>
                      <a:pt x="7144" y="1285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0" name="Freeform: Shape 289">
                <a:extLst>
                  <a:ext uri="{FF2B5EF4-FFF2-40B4-BE49-F238E27FC236}">
                    <a16:creationId xmlns:a16="http://schemas.microsoft.com/office/drawing/2014/main" id="{25152BDF-1BEB-4150-8993-9317915EA6B9}"/>
                  </a:ext>
                </a:extLst>
              </p:cNvPr>
              <p:cNvSpPr/>
              <p:nvPr/>
            </p:nvSpPr>
            <p:spPr>
              <a:xfrm>
                <a:off x="6460569" y="3184921"/>
                <a:ext cx="38100" cy="38100"/>
              </a:xfrm>
              <a:custGeom>
                <a:avLst/>
                <a:gdLst>
                  <a:gd name="connsiteX0" fmla="*/ 29766 w 38100"/>
                  <a:gd name="connsiteY0" fmla="*/ 10716 h 38100"/>
                  <a:gd name="connsiteX1" fmla="*/ 10716 w 38100"/>
                  <a:gd name="connsiteY1" fmla="*/ 10716 h 38100"/>
                  <a:gd name="connsiteX2" fmla="*/ 10716 w 38100"/>
                  <a:gd name="connsiteY2" fmla="*/ 29766 h 38100"/>
                  <a:gd name="connsiteX3" fmla="*/ 29766 w 38100"/>
                  <a:gd name="connsiteY3" fmla="*/ 29766 h 38100"/>
                  <a:gd name="connsiteX4" fmla="*/ 2976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9766" y="10716"/>
                    </a:moveTo>
                    <a:cubicBezTo>
                      <a:pt x="25003" y="5953"/>
                      <a:pt x="16431" y="5953"/>
                      <a:pt x="10716" y="10716"/>
                    </a:cubicBez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4051"/>
                      <a:pt x="34528" y="15478"/>
                      <a:pt x="2976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1" name="Freeform: Shape 290">
                <a:extLst>
                  <a:ext uri="{FF2B5EF4-FFF2-40B4-BE49-F238E27FC236}">
                    <a16:creationId xmlns:a16="http://schemas.microsoft.com/office/drawing/2014/main" id="{C7971C53-AABC-4071-B599-F09FEC77B278}"/>
                  </a:ext>
                </a:extLst>
              </p:cNvPr>
              <p:cNvSpPr/>
              <p:nvPr/>
            </p:nvSpPr>
            <p:spPr>
              <a:xfrm>
                <a:off x="5156359" y="3240881"/>
                <a:ext cx="590550" cy="190500"/>
              </a:xfrm>
              <a:custGeom>
                <a:avLst/>
                <a:gdLst>
                  <a:gd name="connsiteX0" fmla="*/ 7144 w 590550"/>
                  <a:gd name="connsiteY0" fmla="*/ 7144 h 190500"/>
                  <a:gd name="connsiteX1" fmla="*/ 408146 w 590550"/>
                  <a:gd name="connsiteY1" fmla="*/ 7144 h 190500"/>
                  <a:gd name="connsiteX2" fmla="*/ 585311 w 590550"/>
                  <a:gd name="connsiteY2" fmla="*/ 184309 h 190500"/>
                  <a:gd name="connsiteX3" fmla="*/ 580549 w 590550"/>
                  <a:gd name="connsiteY3" fmla="*/ 189071 h 190500"/>
                  <a:gd name="connsiteX4" fmla="*/ 405289 w 590550"/>
                  <a:gd name="connsiteY4" fmla="*/ 13811 h 190500"/>
                  <a:gd name="connsiteX5" fmla="*/ 7144 w 590550"/>
                  <a:gd name="connsiteY5" fmla="*/ 13811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0550" h="190500">
                    <a:moveTo>
                      <a:pt x="7144" y="7144"/>
                    </a:moveTo>
                    <a:lnTo>
                      <a:pt x="408146" y="7144"/>
                    </a:lnTo>
                    <a:lnTo>
                      <a:pt x="585311" y="184309"/>
                    </a:lnTo>
                    <a:lnTo>
                      <a:pt x="580549" y="189071"/>
                    </a:lnTo>
                    <a:lnTo>
                      <a:pt x="405289" y="13811"/>
                    </a:lnTo>
                    <a:lnTo>
                      <a:pt x="7144" y="1381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2" name="Freeform: Shape 291">
                <a:extLst>
                  <a:ext uri="{FF2B5EF4-FFF2-40B4-BE49-F238E27FC236}">
                    <a16:creationId xmlns:a16="http://schemas.microsoft.com/office/drawing/2014/main" id="{B3A78273-7BDD-4C8C-B817-C7279EDDFFF4}"/>
                  </a:ext>
                </a:extLst>
              </p:cNvPr>
              <p:cNvSpPr/>
              <p:nvPr/>
            </p:nvSpPr>
            <p:spPr>
              <a:xfrm>
                <a:off x="5134451" y="323135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3" name="Freeform: Shape 292">
                <a:extLst>
                  <a:ext uri="{FF2B5EF4-FFF2-40B4-BE49-F238E27FC236}">
                    <a16:creationId xmlns:a16="http://schemas.microsoft.com/office/drawing/2014/main" id="{A4907EC0-58F4-453F-8DF4-09584F491C5C}"/>
                  </a:ext>
                </a:extLst>
              </p:cNvPr>
              <p:cNvSpPr/>
              <p:nvPr/>
            </p:nvSpPr>
            <p:spPr>
              <a:xfrm>
                <a:off x="5084921" y="3377088"/>
                <a:ext cx="361950" cy="95250"/>
              </a:xfrm>
              <a:custGeom>
                <a:avLst/>
                <a:gdLst>
                  <a:gd name="connsiteX0" fmla="*/ 349091 w 361950"/>
                  <a:gd name="connsiteY0" fmla="*/ 7144 h 95250"/>
                  <a:gd name="connsiteX1" fmla="*/ 354806 w 361950"/>
                  <a:gd name="connsiteY1" fmla="*/ 12859 h 95250"/>
                  <a:gd name="connsiteX2" fmla="*/ 271939 w 361950"/>
                  <a:gd name="connsiteY2" fmla="*/ 94774 h 95250"/>
                  <a:gd name="connsiteX3" fmla="*/ 7144 w 361950"/>
                  <a:gd name="connsiteY3" fmla="*/ 94774 h 95250"/>
                  <a:gd name="connsiteX4" fmla="*/ 7144 w 361950"/>
                  <a:gd name="connsiteY4" fmla="*/ 88106 h 95250"/>
                  <a:gd name="connsiteX5" fmla="*/ 269081 w 361950"/>
                  <a:gd name="connsiteY5" fmla="*/ 881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61950" h="95250">
                    <a:moveTo>
                      <a:pt x="349091" y="7144"/>
                    </a:moveTo>
                    <a:lnTo>
                      <a:pt x="354806" y="12859"/>
                    </a:lnTo>
                    <a:lnTo>
                      <a:pt x="271939" y="94774"/>
                    </a:lnTo>
                    <a:lnTo>
                      <a:pt x="7144" y="94774"/>
                    </a:lnTo>
                    <a:lnTo>
                      <a:pt x="7144" y="88106"/>
                    </a:lnTo>
                    <a:lnTo>
                      <a:pt x="269081" y="881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4" name="Freeform: Shape 293">
                <a:extLst>
                  <a:ext uri="{FF2B5EF4-FFF2-40B4-BE49-F238E27FC236}">
                    <a16:creationId xmlns:a16="http://schemas.microsoft.com/office/drawing/2014/main" id="{8776D23D-4F47-4257-A697-32F36CE05B86}"/>
                  </a:ext>
                </a:extLst>
              </p:cNvPr>
              <p:cNvSpPr/>
              <p:nvPr/>
            </p:nvSpPr>
            <p:spPr>
              <a:xfrm>
                <a:off x="5072539" y="344852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2861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5" name="Freeform: Shape 294">
                <a:extLst>
                  <a:ext uri="{FF2B5EF4-FFF2-40B4-BE49-F238E27FC236}">
                    <a16:creationId xmlns:a16="http://schemas.microsoft.com/office/drawing/2014/main" id="{BFCB0B76-FAC5-4775-AE50-CF8A5E580541}"/>
                  </a:ext>
                </a:extLst>
              </p:cNvPr>
              <p:cNvSpPr/>
              <p:nvPr/>
            </p:nvSpPr>
            <p:spPr>
              <a:xfrm>
                <a:off x="5571649" y="3071336"/>
                <a:ext cx="809625" cy="200025"/>
              </a:xfrm>
              <a:custGeom>
                <a:avLst/>
                <a:gdLst>
                  <a:gd name="connsiteX0" fmla="*/ 11906 w 809625"/>
                  <a:gd name="connsiteY0" fmla="*/ 7144 h 200025"/>
                  <a:gd name="connsiteX1" fmla="*/ 192881 w 809625"/>
                  <a:gd name="connsiteY1" fmla="*/ 188119 h 200025"/>
                  <a:gd name="connsiteX2" fmla="*/ 808196 w 809625"/>
                  <a:gd name="connsiteY2" fmla="*/ 188119 h 200025"/>
                  <a:gd name="connsiteX3" fmla="*/ 808196 w 809625"/>
                  <a:gd name="connsiteY3" fmla="*/ 195739 h 200025"/>
                  <a:gd name="connsiteX4" fmla="*/ 190024 w 809625"/>
                  <a:gd name="connsiteY4" fmla="*/ 194786 h 200025"/>
                  <a:gd name="connsiteX5" fmla="*/ 7144 w 809625"/>
                  <a:gd name="connsiteY5" fmla="*/ 11906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9625" h="200025">
                    <a:moveTo>
                      <a:pt x="11906" y="7144"/>
                    </a:moveTo>
                    <a:lnTo>
                      <a:pt x="192881" y="188119"/>
                    </a:lnTo>
                    <a:lnTo>
                      <a:pt x="808196" y="188119"/>
                    </a:lnTo>
                    <a:lnTo>
                      <a:pt x="808196" y="195739"/>
                    </a:lnTo>
                    <a:lnTo>
                      <a:pt x="190024" y="194786"/>
                    </a:lnTo>
                    <a:lnTo>
                      <a:pt x="7144" y="119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6" name="Freeform: Shape 295">
                <a:extLst>
                  <a:ext uri="{FF2B5EF4-FFF2-40B4-BE49-F238E27FC236}">
                    <a16:creationId xmlns:a16="http://schemas.microsoft.com/office/drawing/2014/main" id="{B39CFCF1-BF3A-45CC-8CA6-E6F4EF69F04E}"/>
                  </a:ext>
                </a:extLst>
              </p:cNvPr>
              <p:cNvSpPr/>
              <p:nvPr/>
            </p:nvSpPr>
            <p:spPr>
              <a:xfrm>
                <a:off x="6358414" y="3242786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3811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300" name="Rectangle 299">
            <a:extLst>
              <a:ext uri="{FF2B5EF4-FFF2-40B4-BE49-F238E27FC236}">
                <a16:creationId xmlns:a16="http://schemas.microsoft.com/office/drawing/2014/main" id="{85DD160A-C05E-48FF-928C-F1ED840FB0B3}"/>
              </a:ext>
            </a:extLst>
          </p:cNvPr>
          <p:cNvSpPr/>
          <p:nvPr/>
        </p:nvSpPr>
        <p:spPr>
          <a:xfrm>
            <a:off x="734571" y="2355537"/>
            <a:ext cx="336656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sz="9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Q&amp;A</a:t>
            </a:r>
          </a:p>
        </p:txBody>
      </p:sp>
      <p:pic>
        <p:nvPicPr>
          <p:cNvPr id="297" name="그림 296">
            <a:extLst>
              <a:ext uri="{FF2B5EF4-FFF2-40B4-BE49-F238E27FC236}">
                <a16:creationId xmlns:a16="http://schemas.microsoft.com/office/drawing/2014/main" id="{5B2BA2C3-DDDD-492E-AEB2-D64ADEC289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01" y="73828"/>
            <a:ext cx="3078571" cy="588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6655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F691C40-340A-44BC-A6B3-C3A20A9ED913}"/>
              </a:ext>
            </a:extLst>
          </p:cNvPr>
          <p:cNvSpPr txBox="1"/>
          <p:nvPr/>
        </p:nvSpPr>
        <p:spPr>
          <a:xfrm>
            <a:off x="4018546" y="2649825"/>
            <a:ext cx="4331369" cy="99520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5867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Thank You</a:t>
            </a:r>
            <a:endParaRPr lang="ko-KR" altLang="en-US" sz="5867" b="1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2F21A8-A2DC-448E-8003-AFE4C77CBA6F}"/>
              </a:ext>
            </a:extLst>
          </p:cNvPr>
          <p:cNvSpPr txBox="1"/>
          <p:nvPr/>
        </p:nvSpPr>
        <p:spPr>
          <a:xfrm>
            <a:off x="4018498" y="3680288"/>
            <a:ext cx="4331317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867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감사합니다</a:t>
            </a:r>
            <a:r>
              <a:rPr lang="en-US" altLang="ko-KR" sz="1867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.</a:t>
            </a:r>
            <a:endParaRPr lang="ko-KR" altLang="en-US" sz="1867" b="1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pitchFamily="34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B4B4C90-BC63-4A10-A878-D2609973FE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01" y="73828"/>
            <a:ext cx="3078571" cy="588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2242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C97DD6AD-A6B6-44BC-BD47-AF0C2324D2EF}"/>
              </a:ext>
            </a:extLst>
          </p:cNvPr>
          <p:cNvSpPr/>
          <p:nvPr/>
        </p:nvSpPr>
        <p:spPr>
          <a:xfrm>
            <a:off x="2385527" y="2920178"/>
            <a:ext cx="9545249" cy="2910177"/>
          </a:xfrm>
          <a:prstGeom prst="roundRect">
            <a:avLst/>
          </a:prstGeom>
          <a:solidFill>
            <a:schemeClr val="bg1"/>
          </a:solidFill>
          <a:ln w="254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7EAC54E1-2410-49C7-934B-7FC2B34FACA3}"/>
              </a:ext>
            </a:extLst>
          </p:cNvPr>
          <p:cNvSpPr/>
          <p:nvPr/>
        </p:nvSpPr>
        <p:spPr>
          <a:xfrm>
            <a:off x="160383" y="2920178"/>
            <a:ext cx="2079042" cy="2910177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715921" y="339509"/>
            <a:ext cx="9775991" cy="724247"/>
          </a:xfrm>
        </p:spPr>
        <p:txBody>
          <a:bodyPr>
            <a:noAutofit/>
          </a:bodyPr>
          <a:lstStyle/>
          <a:p>
            <a:r>
              <a:rPr lang="en-US" altLang="ko-KR" sz="5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5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차 보고서 피드백</a:t>
            </a:r>
            <a:endParaRPr lang="en-US" sz="5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ADC38C9-BE08-444E-8A3B-3A59802AE487}"/>
              </a:ext>
            </a:extLst>
          </p:cNvPr>
          <p:cNvSpPr txBox="1"/>
          <p:nvPr/>
        </p:nvSpPr>
        <p:spPr>
          <a:xfrm>
            <a:off x="0" y="1421990"/>
            <a:ext cx="12191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전공지식을 통한 협업 프로젝트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EB13E0C-2729-4315-93D4-F40D342F099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3601" y="6355432"/>
            <a:ext cx="2567587" cy="490862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0C2CA9A7-1501-4D9C-A6C5-1A8A4A55788C}"/>
              </a:ext>
            </a:extLst>
          </p:cNvPr>
          <p:cNvSpPr/>
          <p:nvPr/>
        </p:nvSpPr>
        <p:spPr>
          <a:xfrm>
            <a:off x="46991" y="2149556"/>
            <a:ext cx="1209801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컴퓨터학부 학우들의 전공 지식과 통계학과 학우들의 전공 지식을 통한 전문적이고 효율적인 협업 방식</a:t>
            </a:r>
            <a:endParaRPr lang="en-US" altLang="ko-KR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0" name="개체 9">
            <a:extLst>
              <a:ext uri="{FF2B5EF4-FFF2-40B4-BE49-F238E27FC236}">
                <a16:creationId xmlns:a16="http://schemas.microsoft.com/office/drawing/2014/main" id="{5B3E0A9A-31D8-4C74-A23F-3664EC9490C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21562" y="3359223"/>
          <a:ext cx="935099" cy="11332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981" name="Image" r:id="rId5" imgW="1917360" imgH="2323800" progId="Photoshop.Image.7">
                  <p:embed/>
                </p:oleObj>
              </mc:Choice>
              <mc:Fallback>
                <p:oleObj name="Image" r:id="rId5" imgW="1917360" imgH="2323800" progId="Photoshop.Image.7">
                  <p:embed/>
                  <p:pic>
                    <p:nvPicPr>
                      <p:cNvPr id="10" name="개체 9">
                        <a:extLst>
                          <a:ext uri="{FF2B5EF4-FFF2-40B4-BE49-F238E27FC236}">
                            <a16:creationId xmlns:a16="http://schemas.microsoft.com/office/drawing/2014/main" id="{5B3E0A9A-31D8-4C74-A23F-3664EC9490C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21562" y="3359223"/>
                        <a:ext cx="935099" cy="113326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직사각형 14">
            <a:extLst>
              <a:ext uri="{FF2B5EF4-FFF2-40B4-BE49-F238E27FC236}">
                <a16:creationId xmlns:a16="http://schemas.microsoft.com/office/drawing/2014/main" id="{F9B3E886-8D2D-4964-827F-4D97D0312C34}"/>
              </a:ext>
            </a:extLst>
          </p:cNvPr>
          <p:cNvSpPr/>
          <p:nvPr/>
        </p:nvSpPr>
        <p:spPr>
          <a:xfrm>
            <a:off x="198626" y="4505688"/>
            <a:ext cx="196212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멘토 박인철</a:t>
            </a:r>
            <a:endParaRPr lang="en-US" altLang="ko-KR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전체적인 진행 방향 지시 및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조언 담당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사각형: 둥근 모서리 93">
            <a:extLst>
              <a:ext uri="{FF2B5EF4-FFF2-40B4-BE49-F238E27FC236}">
                <a16:creationId xmlns:a16="http://schemas.microsoft.com/office/drawing/2014/main" id="{8AB83D06-45CB-416F-B8AB-15A84B65C4DD}"/>
              </a:ext>
            </a:extLst>
          </p:cNvPr>
          <p:cNvSpPr/>
          <p:nvPr/>
        </p:nvSpPr>
        <p:spPr>
          <a:xfrm>
            <a:off x="261223" y="2987307"/>
            <a:ext cx="1861298" cy="2755220"/>
          </a:xfrm>
          <a:prstGeom prst="roundRect">
            <a:avLst/>
          </a:prstGeom>
          <a:solidFill>
            <a:srgbClr val="FFC00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D361EB5-8134-4571-83DF-FE33E5D9E452}"/>
              </a:ext>
            </a:extLst>
          </p:cNvPr>
          <p:cNvSpPr txBox="1"/>
          <p:nvPr/>
        </p:nvSpPr>
        <p:spPr>
          <a:xfrm>
            <a:off x="560939" y="4967446"/>
            <a:ext cx="12618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b="1" dirty="0">
                <a:ln>
                  <a:solidFill>
                    <a:schemeClr val="bg1">
                      <a:alpha val="35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KoPub돋움체 Light" panose="02020603020101020101" pitchFamily="18" charset="-127"/>
              </a:rPr>
              <a:t>㈜</a:t>
            </a:r>
            <a:r>
              <a:rPr lang="ko-KR" altLang="en-US" sz="1200" b="1" dirty="0" err="1">
                <a:ln>
                  <a:solidFill>
                    <a:schemeClr val="bg1">
                      <a:alpha val="35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KoPub돋움체 Light" panose="02020603020101020101" pitchFamily="18" charset="-127"/>
              </a:rPr>
              <a:t>제이제이기술</a:t>
            </a:r>
            <a:endParaRPr lang="ko-KR" altLang="en-US" sz="1200" b="1" dirty="0">
              <a:ln>
                <a:solidFill>
                  <a:schemeClr val="bg1">
                    <a:alpha val="35000"/>
                  </a:scheme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KoPub돋움체 Light" panose="02020603020101020101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83805D1-536C-4DA0-9BAE-ECC4F27DEA94}"/>
              </a:ext>
            </a:extLst>
          </p:cNvPr>
          <p:cNvSpPr txBox="1"/>
          <p:nvPr/>
        </p:nvSpPr>
        <p:spPr>
          <a:xfrm>
            <a:off x="528874" y="4512180"/>
            <a:ext cx="13260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>
                <a:ln>
                  <a:solidFill>
                    <a:schemeClr val="bg1">
                      <a:alpha val="15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KoPub돋움체 Bold" panose="02020603020101020101" pitchFamily="18" charset="-127"/>
              </a:rPr>
              <a:t>박 인 철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CFB8EC21-52D4-4C88-9F67-824A3899FB40}"/>
              </a:ext>
            </a:extLst>
          </p:cNvPr>
          <p:cNvCxnSpPr/>
          <p:nvPr/>
        </p:nvCxnSpPr>
        <p:spPr>
          <a:xfrm>
            <a:off x="605461" y="4434229"/>
            <a:ext cx="1172829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34692AB9-396F-4527-8293-116CB1F42210}"/>
              </a:ext>
            </a:extLst>
          </p:cNvPr>
          <p:cNvSpPr txBox="1"/>
          <p:nvPr/>
        </p:nvSpPr>
        <p:spPr>
          <a:xfrm>
            <a:off x="945663" y="5400939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b="1" dirty="0">
                <a:ln>
                  <a:solidFill>
                    <a:schemeClr val="bg1">
                      <a:alpha val="35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KoPub돋움체 Light" panose="02020603020101020101" pitchFamily="18" charset="-127"/>
              </a:rPr>
              <a:t>멘토</a:t>
            </a:r>
            <a:endParaRPr lang="en-US" altLang="ko-KR" sz="1200" b="1" dirty="0">
              <a:ln>
                <a:solidFill>
                  <a:schemeClr val="bg1">
                    <a:alpha val="35000"/>
                  </a:scheme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KoPub돋움체 Light" panose="02020603020101020101" pitchFamily="18" charset="-127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269E5A92-6701-454D-9824-49476F3F9C12}"/>
              </a:ext>
            </a:extLst>
          </p:cNvPr>
          <p:cNvCxnSpPr/>
          <p:nvPr/>
        </p:nvCxnSpPr>
        <p:spPr>
          <a:xfrm>
            <a:off x="605457" y="5277685"/>
            <a:ext cx="1172829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6" descr="박인철">
            <a:extLst>
              <a:ext uri="{FF2B5EF4-FFF2-40B4-BE49-F238E27FC236}">
                <a16:creationId xmlns:a16="http://schemas.microsoft.com/office/drawing/2014/main" id="{4691ECF0-47BF-42F6-A3D1-A162B0A7E4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939" y="3082835"/>
            <a:ext cx="1280566" cy="1280566"/>
          </a:xfrm>
          <a:prstGeom prst="ellipse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9" name="사각형: 둥근 모서리 93">
            <a:extLst>
              <a:ext uri="{FF2B5EF4-FFF2-40B4-BE49-F238E27FC236}">
                <a16:creationId xmlns:a16="http://schemas.microsoft.com/office/drawing/2014/main" id="{08E42481-FEEB-4FA9-81A3-7ECA8F183497}"/>
              </a:ext>
            </a:extLst>
          </p:cNvPr>
          <p:cNvSpPr/>
          <p:nvPr/>
        </p:nvSpPr>
        <p:spPr>
          <a:xfrm>
            <a:off x="5668143" y="3034934"/>
            <a:ext cx="1423421" cy="2648822"/>
          </a:xfrm>
          <a:prstGeom prst="roundRect">
            <a:avLst/>
          </a:prstGeom>
          <a:solidFill>
            <a:srgbClr val="2F5597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D983EC5-132E-43D4-8013-FFB84F87FA01}"/>
              </a:ext>
            </a:extLst>
          </p:cNvPr>
          <p:cNvGrpSpPr/>
          <p:nvPr/>
        </p:nvGrpSpPr>
        <p:grpSpPr>
          <a:xfrm>
            <a:off x="2597675" y="3029116"/>
            <a:ext cx="9112099" cy="2648822"/>
            <a:chOff x="182244" y="3117665"/>
            <a:chExt cx="11915194" cy="3463662"/>
          </a:xfrm>
        </p:grpSpPr>
        <p:sp>
          <p:nvSpPr>
            <p:cNvPr id="44" name="사각형: 둥근 모서리 93">
              <a:extLst>
                <a:ext uri="{FF2B5EF4-FFF2-40B4-BE49-F238E27FC236}">
                  <a16:creationId xmlns:a16="http://schemas.microsoft.com/office/drawing/2014/main" id="{A8724ABE-2FF7-4D5D-806C-C84B9876E303}"/>
                </a:ext>
              </a:extLst>
            </p:cNvPr>
            <p:cNvSpPr/>
            <p:nvPr/>
          </p:nvSpPr>
          <p:spPr>
            <a:xfrm>
              <a:off x="212866" y="3117665"/>
              <a:ext cx="1861298" cy="3463662"/>
            </a:xfrm>
            <a:prstGeom prst="roundRect">
              <a:avLst/>
            </a:prstGeom>
            <a:solidFill>
              <a:srgbClr val="2F5597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0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B45ED7DB-B876-4179-9572-822E13C1CCDA}"/>
                </a:ext>
              </a:extLst>
            </p:cNvPr>
            <p:cNvSpPr txBox="1"/>
            <p:nvPr/>
          </p:nvSpPr>
          <p:spPr>
            <a:xfrm>
              <a:off x="304864" y="5252982"/>
              <a:ext cx="1677319" cy="5433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50" b="1" dirty="0">
                  <a:ln>
                    <a:solidFill>
                      <a:schemeClr val="bg1">
                        <a:alpha val="35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ea typeface="KoPub돋움체 Light" panose="02020603020101020101" pitchFamily="18" charset="-127"/>
                </a:rPr>
                <a:t>경북대학교</a:t>
              </a:r>
              <a:endParaRPr lang="en-US" altLang="ko-KR" sz="1050" b="1" dirty="0">
                <a:ln>
                  <a:solidFill>
                    <a:schemeClr val="bg1">
                      <a:alpha val="35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KoPub돋움체 Light" panose="02020603020101020101" pitchFamily="18" charset="-127"/>
              </a:endParaRPr>
            </a:p>
            <a:p>
              <a:pPr algn="ctr"/>
              <a:r>
                <a:rPr lang="en-US" altLang="ko-KR" sz="1050" b="1" dirty="0">
                  <a:ln>
                    <a:solidFill>
                      <a:schemeClr val="bg1">
                        <a:alpha val="35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ea typeface="KoPub돋움체 Light" panose="02020603020101020101" pitchFamily="18" charset="-127"/>
                </a:rPr>
                <a:t>IT</a:t>
              </a:r>
              <a:r>
                <a:rPr lang="ko-KR" altLang="en-US" sz="1050" b="1" dirty="0">
                  <a:ln>
                    <a:solidFill>
                      <a:schemeClr val="bg1">
                        <a:alpha val="35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ea typeface="KoPub돋움체 Light" panose="02020603020101020101" pitchFamily="18" charset="-127"/>
                </a:rPr>
                <a:t>대학 컴퓨터학부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61ECDCAF-05AB-4B41-8C3A-894DC5272D7D}"/>
                </a:ext>
              </a:extLst>
            </p:cNvPr>
            <p:cNvSpPr txBox="1"/>
            <p:nvPr/>
          </p:nvSpPr>
          <p:spPr>
            <a:xfrm>
              <a:off x="480517" y="4752240"/>
              <a:ext cx="132600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400" b="1" dirty="0">
                  <a:ln>
                    <a:solidFill>
                      <a:schemeClr val="bg1">
                        <a:alpha val="15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ea typeface="KoPub돋움체 Bold" panose="02020603020101020101" pitchFamily="18" charset="-127"/>
                </a:rPr>
                <a:t>강 석 민</a:t>
              </a:r>
            </a:p>
          </p:txBody>
        </p: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B06B6622-8D5D-4272-BF4D-521E00888EA1}"/>
                </a:ext>
              </a:extLst>
            </p:cNvPr>
            <p:cNvCxnSpPr/>
            <p:nvPr/>
          </p:nvCxnSpPr>
          <p:spPr>
            <a:xfrm>
              <a:off x="557104" y="4674289"/>
              <a:ext cx="1172829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A5A2C0B-D676-44F5-B939-C6D934B955B5}"/>
                </a:ext>
              </a:extLst>
            </p:cNvPr>
            <p:cNvSpPr txBox="1"/>
            <p:nvPr/>
          </p:nvSpPr>
          <p:spPr>
            <a:xfrm>
              <a:off x="182244" y="5954671"/>
              <a:ext cx="1922565" cy="5433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50" b="1" dirty="0">
                  <a:ln>
                    <a:solidFill>
                      <a:schemeClr val="bg1">
                        <a:alpha val="35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KoPub돋움체 Light" panose="02020603020101020101" pitchFamily="18" charset="-127"/>
                </a:rPr>
                <a:t>팀원에 대한 업무지시</a:t>
              </a:r>
              <a:endParaRPr lang="en-US" altLang="ko-KR" sz="1050" b="1" dirty="0">
                <a:ln>
                  <a:solidFill>
                    <a:schemeClr val="bg1">
                      <a:alpha val="35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KoPub돋움체 Light" panose="02020603020101020101" pitchFamily="18" charset="-127"/>
              </a:endParaRPr>
            </a:p>
            <a:p>
              <a:pPr algn="ctr"/>
              <a:r>
                <a:rPr lang="ko-KR" altLang="en-US" sz="1050" b="1" dirty="0">
                  <a:ln>
                    <a:solidFill>
                      <a:schemeClr val="bg1">
                        <a:alpha val="35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KoPub돋움체 Light" panose="02020603020101020101" pitchFamily="18" charset="-127"/>
                </a:rPr>
                <a:t>총괄</a:t>
              </a:r>
              <a:endParaRPr lang="en-US" altLang="ko-KR" sz="1050" b="1" dirty="0">
                <a:ln>
                  <a:solidFill>
                    <a:schemeClr val="bg1">
                      <a:alpha val="35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KoPub돋움체 Light" panose="02020603020101020101" pitchFamily="18" charset="-127"/>
              </a:endParaRPr>
            </a:p>
          </p:txBody>
        </p:sp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id="{3C41519E-43C2-49B0-B02D-8BB94097FDFC}"/>
                </a:ext>
              </a:extLst>
            </p:cNvPr>
            <p:cNvCxnSpPr/>
            <p:nvPr/>
          </p:nvCxnSpPr>
          <p:spPr>
            <a:xfrm>
              <a:off x="557100" y="5831416"/>
              <a:ext cx="1172829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사각형: 둥근 모서리 93">
              <a:extLst>
                <a:ext uri="{FF2B5EF4-FFF2-40B4-BE49-F238E27FC236}">
                  <a16:creationId xmlns:a16="http://schemas.microsoft.com/office/drawing/2014/main" id="{73B1F595-BE5F-4ABE-8DEA-3EB3A513226E}"/>
                </a:ext>
              </a:extLst>
            </p:cNvPr>
            <p:cNvSpPr/>
            <p:nvPr/>
          </p:nvSpPr>
          <p:spPr>
            <a:xfrm>
              <a:off x="2205619" y="3117665"/>
              <a:ext cx="1861298" cy="3463662"/>
            </a:xfrm>
            <a:prstGeom prst="roundRect">
              <a:avLst/>
            </a:prstGeom>
            <a:solidFill>
              <a:srgbClr val="2F5597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0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A3DB633A-77E9-4572-8160-2700413C7606}"/>
                </a:ext>
              </a:extLst>
            </p:cNvPr>
            <p:cNvSpPr txBox="1"/>
            <p:nvPr/>
          </p:nvSpPr>
          <p:spPr>
            <a:xfrm>
              <a:off x="2297617" y="5252982"/>
              <a:ext cx="1677319" cy="5433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50" b="1" dirty="0">
                  <a:ln>
                    <a:solidFill>
                      <a:schemeClr val="bg1">
                        <a:alpha val="35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ea typeface="KoPub돋움체 Light" panose="02020603020101020101" pitchFamily="18" charset="-127"/>
                </a:rPr>
                <a:t>경북대학교</a:t>
              </a:r>
              <a:endParaRPr lang="en-US" altLang="ko-KR" sz="1050" b="1" dirty="0">
                <a:ln>
                  <a:solidFill>
                    <a:schemeClr val="bg1">
                      <a:alpha val="35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KoPub돋움체 Light" panose="02020603020101020101" pitchFamily="18" charset="-127"/>
              </a:endParaRPr>
            </a:p>
            <a:p>
              <a:pPr algn="ctr"/>
              <a:r>
                <a:rPr lang="en-US" altLang="ko-KR" sz="1050" b="1" dirty="0">
                  <a:ln>
                    <a:solidFill>
                      <a:schemeClr val="bg1">
                        <a:alpha val="35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ea typeface="KoPub돋움체 Light" panose="02020603020101020101" pitchFamily="18" charset="-127"/>
                </a:rPr>
                <a:t>IT</a:t>
              </a:r>
              <a:r>
                <a:rPr lang="ko-KR" altLang="en-US" sz="1050" b="1" dirty="0">
                  <a:ln>
                    <a:solidFill>
                      <a:schemeClr val="bg1">
                        <a:alpha val="35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ea typeface="KoPub돋움체 Light" panose="02020603020101020101" pitchFamily="18" charset="-127"/>
                </a:rPr>
                <a:t>대학 컴퓨터학부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05F2A6A0-B3E0-4B6B-BE6C-10D810A13B89}"/>
                </a:ext>
              </a:extLst>
            </p:cNvPr>
            <p:cNvSpPr txBox="1"/>
            <p:nvPr/>
          </p:nvSpPr>
          <p:spPr>
            <a:xfrm>
              <a:off x="2473270" y="4752240"/>
              <a:ext cx="132600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400" b="1" dirty="0">
                  <a:ln>
                    <a:solidFill>
                      <a:schemeClr val="bg1">
                        <a:alpha val="15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ea typeface="KoPub돋움체 Bold" panose="02020603020101020101" pitchFamily="18" charset="-127"/>
                </a:rPr>
                <a:t>김 동 빈</a:t>
              </a:r>
            </a:p>
          </p:txBody>
        </p: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E69F5CAF-1F63-4B4A-8572-1E08E0F093D6}"/>
                </a:ext>
              </a:extLst>
            </p:cNvPr>
            <p:cNvCxnSpPr/>
            <p:nvPr/>
          </p:nvCxnSpPr>
          <p:spPr>
            <a:xfrm>
              <a:off x="2549857" y="4674289"/>
              <a:ext cx="1172829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DBB691AA-DF8C-4296-8F28-FA47D4C89E2D}"/>
                </a:ext>
              </a:extLst>
            </p:cNvPr>
            <p:cNvSpPr txBox="1"/>
            <p:nvPr/>
          </p:nvSpPr>
          <p:spPr>
            <a:xfrm>
              <a:off x="2174996" y="5954671"/>
              <a:ext cx="1922565" cy="5433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50" b="1" dirty="0">
                  <a:ln>
                    <a:solidFill>
                      <a:schemeClr val="bg1">
                        <a:alpha val="35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KoPub돋움체 Light" panose="02020603020101020101" pitchFamily="18" charset="-127"/>
                </a:rPr>
                <a:t>예측 모형 프로그래밍</a:t>
              </a:r>
              <a:endParaRPr lang="en-US" altLang="ko-KR" sz="1050" b="1" dirty="0">
                <a:ln>
                  <a:solidFill>
                    <a:schemeClr val="bg1">
                      <a:alpha val="35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KoPub돋움체 Light" panose="02020603020101020101" pitchFamily="18" charset="-127"/>
              </a:endParaRPr>
            </a:p>
            <a:p>
              <a:pPr algn="ctr"/>
              <a:r>
                <a:rPr lang="ko-KR" altLang="en-US" sz="1050" b="1" dirty="0">
                  <a:ln>
                    <a:solidFill>
                      <a:schemeClr val="bg1">
                        <a:alpha val="35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KoPub돋움체 Light" panose="02020603020101020101" pitchFamily="18" charset="-127"/>
                </a:rPr>
                <a:t>데이터 분석</a:t>
              </a:r>
              <a:endParaRPr lang="en-US" altLang="ko-KR" sz="1050" b="1" dirty="0">
                <a:ln>
                  <a:solidFill>
                    <a:schemeClr val="bg1">
                      <a:alpha val="35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KoPub돋움체 Light" panose="02020603020101020101" pitchFamily="18" charset="-127"/>
              </a:endParaRPr>
            </a:p>
          </p:txBody>
        </p: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0D4A8653-CE07-406F-8F60-A6C76848226B}"/>
                </a:ext>
              </a:extLst>
            </p:cNvPr>
            <p:cNvCxnSpPr/>
            <p:nvPr/>
          </p:nvCxnSpPr>
          <p:spPr>
            <a:xfrm>
              <a:off x="2549853" y="5831416"/>
              <a:ext cx="1172829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5BF8AC41-202B-498A-93C1-01CCE635BE7D}"/>
                </a:ext>
              </a:extLst>
            </p:cNvPr>
            <p:cNvSpPr txBox="1"/>
            <p:nvPr/>
          </p:nvSpPr>
          <p:spPr>
            <a:xfrm>
              <a:off x="4272630" y="5252982"/>
              <a:ext cx="1677319" cy="5433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50" b="1" dirty="0">
                  <a:ln>
                    <a:solidFill>
                      <a:schemeClr val="bg1">
                        <a:alpha val="35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ea typeface="KoPub돋움체 Light" panose="02020603020101020101" pitchFamily="18" charset="-127"/>
                </a:rPr>
                <a:t>경북대학교</a:t>
              </a:r>
              <a:endParaRPr lang="en-US" altLang="ko-KR" sz="1050" b="1" dirty="0">
                <a:ln>
                  <a:solidFill>
                    <a:schemeClr val="bg1">
                      <a:alpha val="35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KoPub돋움체 Light" panose="02020603020101020101" pitchFamily="18" charset="-127"/>
              </a:endParaRPr>
            </a:p>
            <a:p>
              <a:pPr algn="ctr"/>
              <a:r>
                <a:rPr lang="en-US" altLang="ko-KR" sz="1050" b="1" dirty="0">
                  <a:ln>
                    <a:solidFill>
                      <a:schemeClr val="bg1">
                        <a:alpha val="35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ea typeface="KoPub돋움체 Light" panose="02020603020101020101" pitchFamily="18" charset="-127"/>
                </a:rPr>
                <a:t>IT</a:t>
              </a:r>
              <a:r>
                <a:rPr lang="ko-KR" altLang="en-US" sz="1050" b="1" dirty="0">
                  <a:ln>
                    <a:solidFill>
                      <a:schemeClr val="bg1">
                        <a:alpha val="35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ea typeface="KoPub돋움체 Light" panose="02020603020101020101" pitchFamily="18" charset="-127"/>
                </a:rPr>
                <a:t>대학 컴퓨터학부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A0708C5E-8608-4E3B-A0C1-1479E186160B}"/>
                </a:ext>
              </a:extLst>
            </p:cNvPr>
            <p:cNvSpPr txBox="1"/>
            <p:nvPr/>
          </p:nvSpPr>
          <p:spPr>
            <a:xfrm>
              <a:off x="4448284" y="4752240"/>
              <a:ext cx="132600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400" b="1" dirty="0">
                  <a:ln>
                    <a:solidFill>
                      <a:schemeClr val="bg1">
                        <a:alpha val="15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ea typeface="KoPub돋움체 Bold" panose="02020603020101020101" pitchFamily="18" charset="-127"/>
                </a:rPr>
                <a:t>김 보 성</a:t>
              </a:r>
            </a:p>
          </p:txBody>
        </p:sp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id="{E6B96428-0D1B-459E-A9C1-6C6023965A41}"/>
                </a:ext>
              </a:extLst>
            </p:cNvPr>
            <p:cNvCxnSpPr/>
            <p:nvPr/>
          </p:nvCxnSpPr>
          <p:spPr>
            <a:xfrm>
              <a:off x="4524871" y="4674289"/>
              <a:ext cx="1172829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5F1E0626-25DE-4B22-967F-1EE2CA9341BD}"/>
                </a:ext>
              </a:extLst>
            </p:cNvPr>
            <p:cNvSpPr txBox="1"/>
            <p:nvPr/>
          </p:nvSpPr>
          <p:spPr>
            <a:xfrm>
              <a:off x="4504252" y="5954671"/>
              <a:ext cx="1214076" cy="5634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50" b="1" dirty="0">
                  <a:ln>
                    <a:solidFill>
                      <a:schemeClr val="bg1">
                        <a:alpha val="35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KoPub돋움체 Light" panose="02020603020101020101" pitchFamily="18" charset="-127"/>
                </a:rPr>
                <a:t>데이터 분석</a:t>
              </a:r>
              <a:endParaRPr lang="en-US" altLang="ko-KR" sz="1050" b="1" dirty="0">
                <a:ln>
                  <a:solidFill>
                    <a:schemeClr val="bg1">
                      <a:alpha val="35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KoPub돋움체 Light" panose="02020603020101020101" pitchFamily="18" charset="-127"/>
              </a:endParaRPr>
            </a:p>
            <a:p>
              <a:pPr algn="ctr"/>
              <a:r>
                <a:rPr lang="ko-KR" altLang="en-US" sz="1050" b="1" dirty="0">
                  <a:ln>
                    <a:solidFill>
                      <a:schemeClr val="bg1">
                        <a:alpha val="35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KoPub돋움체 Light" panose="02020603020101020101" pitchFamily="18" charset="-127"/>
                </a:rPr>
                <a:t>문서 제작</a:t>
              </a:r>
              <a:endParaRPr lang="en-US" altLang="ko-KR" sz="1050" b="1" dirty="0">
                <a:ln>
                  <a:solidFill>
                    <a:schemeClr val="bg1">
                      <a:alpha val="35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KoPub돋움체 Light" panose="02020603020101020101" pitchFamily="18" charset="-127"/>
              </a:endParaRPr>
            </a:p>
          </p:txBody>
        </p:sp>
        <p:cxnSp>
          <p:nvCxnSpPr>
            <p:cNvPr id="61" name="직선 연결선 60">
              <a:extLst>
                <a:ext uri="{FF2B5EF4-FFF2-40B4-BE49-F238E27FC236}">
                  <a16:creationId xmlns:a16="http://schemas.microsoft.com/office/drawing/2014/main" id="{BE7251EB-07B0-40C5-ACB3-05827BE67BB3}"/>
                </a:ext>
              </a:extLst>
            </p:cNvPr>
            <p:cNvCxnSpPr/>
            <p:nvPr/>
          </p:nvCxnSpPr>
          <p:spPr>
            <a:xfrm>
              <a:off x="4524867" y="5831416"/>
              <a:ext cx="1172829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사각형: 둥근 모서리 93">
              <a:extLst>
                <a:ext uri="{FF2B5EF4-FFF2-40B4-BE49-F238E27FC236}">
                  <a16:creationId xmlns:a16="http://schemas.microsoft.com/office/drawing/2014/main" id="{2989CEF4-7186-46AE-8D26-E25A6703DF84}"/>
                </a:ext>
              </a:extLst>
            </p:cNvPr>
            <p:cNvSpPr/>
            <p:nvPr/>
          </p:nvSpPr>
          <p:spPr>
            <a:xfrm>
              <a:off x="6164537" y="3117665"/>
              <a:ext cx="1861298" cy="3463662"/>
            </a:xfrm>
            <a:prstGeom prst="roundRect">
              <a:avLst/>
            </a:prstGeom>
            <a:solidFill>
              <a:srgbClr val="2F5597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0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9A2963F8-8051-4E4A-ABEB-63CA4F315270}"/>
                </a:ext>
              </a:extLst>
            </p:cNvPr>
            <p:cNvSpPr txBox="1"/>
            <p:nvPr/>
          </p:nvSpPr>
          <p:spPr>
            <a:xfrm>
              <a:off x="6256534" y="5252982"/>
              <a:ext cx="1677319" cy="5433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50" b="1" dirty="0">
                  <a:ln>
                    <a:solidFill>
                      <a:schemeClr val="bg1">
                        <a:alpha val="35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ea typeface="KoPub돋움체 Light" panose="02020603020101020101" pitchFamily="18" charset="-127"/>
                </a:rPr>
                <a:t>경북대학교</a:t>
              </a:r>
              <a:endParaRPr lang="en-US" altLang="ko-KR" sz="1050" b="1" dirty="0">
                <a:ln>
                  <a:solidFill>
                    <a:schemeClr val="bg1">
                      <a:alpha val="35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KoPub돋움체 Light" panose="02020603020101020101" pitchFamily="18" charset="-127"/>
              </a:endParaRPr>
            </a:p>
            <a:p>
              <a:pPr algn="ctr"/>
              <a:r>
                <a:rPr lang="en-US" altLang="ko-KR" sz="1050" b="1" dirty="0">
                  <a:ln>
                    <a:solidFill>
                      <a:schemeClr val="bg1">
                        <a:alpha val="35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ea typeface="KoPub돋움체 Light" panose="02020603020101020101" pitchFamily="18" charset="-127"/>
                </a:rPr>
                <a:t>IT</a:t>
              </a:r>
              <a:r>
                <a:rPr lang="ko-KR" altLang="en-US" sz="1050" b="1" dirty="0">
                  <a:ln>
                    <a:solidFill>
                      <a:schemeClr val="bg1">
                        <a:alpha val="35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ea typeface="KoPub돋움체 Light" panose="02020603020101020101" pitchFamily="18" charset="-127"/>
                </a:rPr>
                <a:t>대학 컴퓨터학부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738546AC-6DE3-45A9-80D7-D04F8E3A765D}"/>
                </a:ext>
              </a:extLst>
            </p:cNvPr>
            <p:cNvSpPr txBox="1"/>
            <p:nvPr/>
          </p:nvSpPr>
          <p:spPr>
            <a:xfrm>
              <a:off x="6640578" y="4752240"/>
              <a:ext cx="90922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400" b="1" dirty="0">
                  <a:ln>
                    <a:solidFill>
                      <a:schemeClr val="bg1">
                        <a:alpha val="15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ea typeface="KoPub돋움체 Bold" panose="02020603020101020101" pitchFamily="18" charset="-127"/>
                </a:rPr>
                <a:t>장 혁</a:t>
              </a:r>
            </a:p>
          </p:txBody>
        </p:sp>
        <p:cxnSp>
          <p:nvCxnSpPr>
            <p:cNvPr id="65" name="직선 연결선 64">
              <a:extLst>
                <a:ext uri="{FF2B5EF4-FFF2-40B4-BE49-F238E27FC236}">
                  <a16:creationId xmlns:a16="http://schemas.microsoft.com/office/drawing/2014/main" id="{EE0D6BB4-E5FE-4B91-AF65-EA2CAC7DEA2E}"/>
                </a:ext>
              </a:extLst>
            </p:cNvPr>
            <p:cNvCxnSpPr/>
            <p:nvPr/>
          </p:nvCxnSpPr>
          <p:spPr>
            <a:xfrm>
              <a:off x="6508775" y="4674289"/>
              <a:ext cx="1172829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FD56DD86-B6CA-4AC2-A17E-9D08AC98BDD7}"/>
                </a:ext>
              </a:extLst>
            </p:cNvPr>
            <p:cNvSpPr txBox="1"/>
            <p:nvPr/>
          </p:nvSpPr>
          <p:spPr>
            <a:xfrm>
              <a:off x="6133912" y="5954671"/>
              <a:ext cx="1922565" cy="5433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50" b="1" dirty="0">
                  <a:ln>
                    <a:solidFill>
                      <a:schemeClr val="bg1">
                        <a:alpha val="35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KoPub돋움체 Light" panose="02020603020101020101" pitchFamily="18" charset="-127"/>
                </a:rPr>
                <a:t>예측 모형 프로그래밍</a:t>
              </a:r>
              <a:endParaRPr lang="en-US" altLang="ko-KR" sz="1050" b="1" dirty="0">
                <a:ln>
                  <a:solidFill>
                    <a:schemeClr val="bg1">
                      <a:alpha val="35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KoPub돋움체 Light" panose="02020603020101020101" pitchFamily="18" charset="-127"/>
              </a:endParaRPr>
            </a:p>
            <a:p>
              <a:pPr algn="ctr"/>
              <a:r>
                <a:rPr lang="ko-KR" altLang="en-US" sz="1050" b="1" dirty="0">
                  <a:ln>
                    <a:solidFill>
                      <a:schemeClr val="bg1">
                        <a:alpha val="35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ea typeface="KoPub돋움체 Light" panose="02020603020101020101" pitchFamily="18" charset="-127"/>
                </a:rPr>
                <a:t>홈페이지 제작</a:t>
              </a:r>
              <a:endParaRPr lang="en-US" altLang="ko-KR" sz="1050" b="1" dirty="0">
                <a:ln>
                  <a:solidFill>
                    <a:schemeClr val="bg1">
                      <a:alpha val="35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KoPub돋움체 Light" panose="02020603020101020101" pitchFamily="18" charset="-127"/>
              </a:endParaRPr>
            </a:p>
          </p:txBody>
        </p:sp>
        <p:cxnSp>
          <p:nvCxnSpPr>
            <p:cNvPr id="67" name="직선 연결선 66">
              <a:extLst>
                <a:ext uri="{FF2B5EF4-FFF2-40B4-BE49-F238E27FC236}">
                  <a16:creationId xmlns:a16="http://schemas.microsoft.com/office/drawing/2014/main" id="{BB3B2905-FA3F-45F7-8A6E-DFEA3472340F}"/>
                </a:ext>
              </a:extLst>
            </p:cNvPr>
            <p:cNvCxnSpPr/>
            <p:nvPr/>
          </p:nvCxnSpPr>
          <p:spPr>
            <a:xfrm>
              <a:off x="6508771" y="5831416"/>
              <a:ext cx="1172829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사각형: 둥근 모서리 93">
              <a:extLst>
                <a:ext uri="{FF2B5EF4-FFF2-40B4-BE49-F238E27FC236}">
                  <a16:creationId xmlns:a16="http://schemas.microsoft.com/office/drawing/2014/main" id="{5895F51B-745F-46C1-AB76-5A9CAB506164}"/>
                </a:ext>
              </a:extLst>
            </p:cNvPr>
            <p:cNvSpPr/>
            <p:nvPr/>
          </p:nvSpPr>
          <p:spPr>
            <a:xfrm>
              <a:off x="8139551" y="3117665"/>
              <a:ext cx="1861297" cy="3463662"/>
            </a:xfrm>
            <a:prstGeom prst="roundRect">
              <a:avLst/>
            </a:prstGeom>
            <a:solidFill>
              <a:srgbClr val="9B1515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0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BDDB0F0D-A3A0-46B0-B61F-19DE98D6A2D3}"/>
                </a:ext>
              </a:extLst>
            </p:cNvPr>
            <p:cNvSpPr txBox="1"/>
            <p:nvPr/>
          </p:nvSpPr>
          <p:spPr>
            <a:xfrm>
              <a:off x="8044996" y="5252982"/>
              <a:ext cx="2050428" cy="5433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50" b="1" dirty="0">
                  <a:ln>
                    <a:solidFill>
                      <a:schemeClr val="bg1">
                        <a:alpha val="35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ea typeface="KoPub돋움체 Light" panose="02020603020101020101" pitchFamily="18" charset="-127"/>
                </a:rPr>
                <a:t>경북대학교</a:t>
              </a:r>
              <a:endParaRPr lang="en-US" altLang="ko-KR" sz="1050" b="1" dirty="0">
                <a:ln>
                  <a:solidFill>
                    <a:schemeClr val="bg1">
                      <a:alpha val="35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KoPub돋움체 Light" panose="02020603020101020101" pitchFamily="18" charset="-127"/>
              </a:endParaRPr>
            </a:p>
            <a:p>
              <a:pPr algn="ctr"/>
              <a:r>
                <a:rPr lang="ko-KR" altLang="en-US" sz="1050" b="1" dirty="0">
                  <a:ln>
                    <a:solidFill>
                      <a:schemeClr val="bg1">
                        <a:alpha val="35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ea typeface="KoPub돋움체 Light" panose="02020603020101020101" pitchFamily="18" charset="-127"/>
                </a:rPr>
                <a:t>자연과학대학 통계학과</a:t>
              </a:r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DB331432-E202-4AC0-9C7D-D00B257B2D8C}"/>
                </a:ext>
              </a:extLst>
            </p:cNvPr>
            <p:cNvSpPr/>
            <p:nvPr/>
          </p:nvSpPr>
          <p:spPr>
            <a:xfrm>
              <a:off x="8448065" y="3326351"/>
              <a:ext cx="1244859" cy="124485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7F187AFC-B9C7-4387-8BB6-B78D7FC1EF55}"/>
                </a:ext>
              </a:extLst>
            </p:cNvPr>
            <p:cNvSpPr txBox="1"/>
            <p:nvPr/>
          </p:nvSpPr>
          <p:spPr>
            <a:xfrm>
              <a:off x="8407202" y="4752240"/>
              <a:ext cx="132600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400" b="1" dirty="0">
                  <a:ln>
                    <a:solidFill>
                      <a:schemeClr val="bg1">
                        <a:alpha val="15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ea typeface="KoPub돋움체 Bold" panose="02020603020101020101" pitchFamily="18" charset="-127"/>
                </a:rPr>
                <a:t>장 윤 진</a:t>
              </a:r>
            </a:p>
          </p:txBody>
        </p:sp>
        <p:cxnSp>
          <p:nvCxnSpPr>
            <p:cNvPr id="72" name="직선 연결선 71">
              <a:extLst>
                <a:ext uri="{FF2B5EF4-FFF2-40B4-BE49-F238E27FC236}">
                  <a16:creationId xmlns:a16="http://schemas.microsoft.com/office/drawing/2014/main" id="{C5298022-D08B-4586-BEA1-317D10C33218}"/>
                </a:ext>
              </a:extLst>
            </p:cNvPr>
            <p:cNvCxnSpPr/>
            <p:nvPr/>
          </p:nvCxnSpPr>
          <p:spPr>
            <a:xfrm>
              <a:off x="8483789" y="4674289"/>
              <a:ext cx="1172829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8998B05A-9555-423A-B00F-F203E5DB8C88}"/>
                </a:ext>
              </a:extLst>
            </p:cNvPr>
            <p:cNvSpPr txBox="1"/>
            <p:nvPr/>
          </p:nvSpPr>
          <p:spPr>
            <a:xfrm>
              <a:off x="8260897" y="5954671"/>
              <a:ext cx="1618626" cy="5433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50" b="1" dirty="0">
                  <a:ln>
                    <a:solidFill>
                      <a:schemeClr val="bg1">
                        <a:alpha val="35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ea typeface="KoPub돋움체 Light" panose="02020603020101020101" pitchFamily="18" charset="-127"/>
                </a:rPr>
                <a:t>데이터 수집</a:t>
              </a:r>
              <a:r>
                <a:rPr lang="en-US" altLang="ko-KR" sz="1050" b="1" dirty="0">
                  <a:ln>
                    <a:solidFill>
                      <a:schemeClr val="bg1">
                        <a:alpha val="35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ea typeface="KoPub돋움체 Light" panose="02020603020101020101" pitchFamily="18" charset="-127"/>
                </a:rPr>
                <a:t>, </a:t>
              </a:r>
              <a:r>
                <a:rPr lang="ko-KR" altLang="en-US" sz="1050" b="1" dirty="0">
                  <a:ln>
                    <a:solidFill>
                      <a:schemeClr val="bg1">
                        <a:alpha val="35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ea typeface="KoPub돋움체 Light" panose="02020603020101020101" pitchFamily="18" charset="-127"/>
                </a:rPr>
                <a:t>정제</a:t>
              </a:r>
              <a:endParaRPr lang="en-US" altLang="ko-KR" sz="1050" b="1" dirty="0">
                <a:ln>
                  <a:solidFill>
                    <a:schemeClr val="bg1">
                      <a:alpha val="35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KoPub돋움체 Light" panose="02020603020101020101" pitchFamily="18" charset="-127"/>
              </a:endParaRPr>
            </a:p>
            <a:p>
              <a:pPr algn="ctr"/>
              <a:r>
                <a:rPr lang="en-US" altLang="ko-KR" sz="1050" b="1" dirty="0">
                  <a:ln>
                    <a:solidFill>
                      <a:schemeClr val="bg1">
                        <a:alpha val="35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KoPub돋움체 Light" panose="02020603020101020101" pitchFamily="18" charset="-127"/>
                </a:rPr>
                <a:t>R</a:t>
              </a:r>
              <a:r>
                <a:rPr lang="ko-KR" altLang="en-US" sz="1050" b="1" dirty="0">
                  <a:ln>
                    <a:solidFill>
                      <a:schemeClr val="bg1">
                        <a:alpha val="35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KoPub돋움체 Light" panose="02020603020101020101" pitchFamily="18" charset="-127"/>
                </a:rPr>
                <a:t>프로그래밍</a:t>
              </a:r>
              <a:endParaRPr lang="en-US" altLang="ko-KR" sz="1050" b="1" dirty="0">
                <a:ln>
                  <a:solidFill>
                    <a:schemeClr val="bg1">
                      <a:alpha val="35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KoPub돋움체 Light" panose="02020603020101020101" pitchFamily="18" charset="-127"/>
              </a:endParaRPr>
            </a:p>
          </p:txBody>
        </p:sp>
        <p:cxnSp>
          <p:nvCxnSpPr>
            <p:cNvPr id="74" name="직선 연결선 73">
              <a:extLst>
                <a:ext uri="{FF2B5EF4-FFF2-40B4-BE49-F238E27FC236}">
                  <a16:creationId xmlns:a16="http://schemas.microsoft.com/office/drawing/2014/main" id="{92575E2A-6443-4EDD-B667-CBBDBB9D3170}"/>
                </a:ext>
              </a:extLst>
            </p:cNvPr>
            <p:cNvCxnSpPr/>
            <p:nvPr/>
          </p:nvCxnSpPr>
          <p:spPr>
            <a:xfrm>
              <a:off x="8483785" y="5831416"/>
              <a:ext cx="1172829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사각형: 둥근 모서리 93">
              <a:extLst>
                <a:ext uri="{FF2B5EF4-FFF2-40B4-BE49-F238E27FC236}">
                  <a16:creationId xmlns:a16="http://schemas.microsoft.com/office/drawing/2014/main" id="{31AADE48-9FC0-4EF8-86B3-37B0CCE86AC3}"/>
                </a:ext>
              </a:extLst>
            </p:cNvPr>
            <p:cNvSpPr/>
            <p:nvPr/>
          </p:nvSpPr>
          <p:spPr>
            <a:xfrm>
              <a:off x="10141564" y="3117665"/>
              <a:ext cx="1861298" cy="3463662"/>
            </a:xfrm>
            <a:prstGeom prst="roundRect">
              <a:avLst/>
            </a:prstGeom>
            <a:solidFill>
              <a:srgbClr val="9B1515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0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4CD10AAA-62E3-45D0-B644-EF896DAB346D}"/>
                </a:ext>
              </a:extLst>
            </p:cNvPr>
            <p:cNvSpPr txBox="1"/>
            <p:nvPr/>
          </p:nvSpPr>
          <p:spPr>
            <a:xfrm>
              <a:off x="10047010" y="5252982"/>
              <a:ext cx="2050428" cy="5433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50" b="1" dirty="0">
                  <a:ln>
                    <a:solidFill>
                      <a:schemeClr val="bg1">
                        <a:alpha val="35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ea typeface="KoPub돋움체 Light" panose="02020603020101020101" pitchFamily="18" charset="-127"/>
                </a:rPr>
                <a:t>경북대학교</a:t>
              </a:r>
              <a:endParaRPr lang="en-US" altLang="ko-KR" sz="1050" b="1" dirty="0">
                <a:ln>
                  <a:solidFill>
                    <a:schemeClr val="bg1">
                      <a:alpha val="35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KoPub돋움체 Light" panose="02020603020101020101" pitchFamily="18" charset="-127"/>
              </a:endParaRPr>
            </a:p>
            <a:p>
              <a:pPr algn="ctr"/>
              <a:r>
                <a:rPr lang="ko-KR" altLang="en-US" sz="1050" b="1" dirty="0">
                  <a:ln>
                    <a:solidFill>
                      <a:schemeClr val="bg1">
                        <a:alpha val="35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ea typeface="KoPub돋움체 Light" panose="02020603020101020101" pitchFamily="18" charset="-127"/>
                </a:rPr>
                <a:t>자연과학대학 통계학과</a:t>
              </a:r>
            </a:p>
          </p:txBody>
        </p:sp>
        <p:sp>
          <p:nvSpPr>
            <p:cNvPr id="77" name="타원 76">
              <a:extLst>
                <a:ext uri="{FF2B5EF4-FFF2-40B4-BE49-F238E27FC236}">
                  <a16:creationId xmlns:a16="http://schemas.microsoft.com/office/drawing/2014/main" id="{AD0F6178-2C12-4BAF-B82C-61A7C7F67529}"/>
                </a:ext>
              </a:extLst>
            </p:cNvPr>
            <p:cNvSpPr/>
            <p:nvPr/>
          </p:nvSpPr>
          <p:spPr>
            <a:xfrm>
              <a:off x="10450078" y="3326351"/>
              <a:ext cx="1244859" cy="124485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752489C9-BDAE-47B0-90DA-EF06ACB2FAC7}"/>
                </a:ext>
              </a:extLst>
            </p:cNvPr>
            <p:cNvSpPr txBox="1"/>
            <p:nvPr/>
          </p:nvSpPr>
          <p:spPr>
            <a:xfrm>
              <a:off x="10409215" y="4752240"/>
              <a:ext cx="132600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400" b="1" dirty="0">
                  <a:ln>
                    <a:solidFill>
                      <a:schemeClr val="bg1">
                        <a:alpha val="15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ea typeface="KoPub돋움체 Bold" panose="02020603020101020101" pitchFamily="18" charset="-127"/>
                </a:rPr>
                <a:t>허 은 희</a:t>
              </a:r>
            </a:p>
          </p:txBody>
        </p:sp>
        <p:cxnSp>
          <p:nvCxnSpPr>
            <p:cNvPr id="79" name="직선 연결선 78">
              <a:extLst>
                <a:ext uri="{FF2B5EF4-FFF2-40B4-BE49-F238E27FC236}">
                  <a16:creationId xmlns:a16="http://schemas.microsoft.com/office/drawing/2014/main" id="{80CC1840-FE39-41F8-A777-32AE1653469D}"/>
                </a:ext>
              </a:extLst>
            </p:cNvPr>
            <p:cNvCxnSpPr/>
            <p:nvPr/>
          </p:nvCxnSpPr>
          <p:spPr>
            <a:xfrm>
              <a:off x="10485802" y="4674289"/>
              <a:ext cx="1172829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00688914-992F-442E-A892-7349F6EE75CA}"/>
                </a:ext>
              </a:extLst>
            </p:cNvPr>
            <p:cNvSpPr txBox="1"/>
            <p:nvPr/>
          </p:nvSpPr>
          <p:spPr>
            <a:xfrm>
              <a:off x="10262910" y="5954671"/>
              <a:ext cx="1618626" cy="5433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50" b="1" dirty="0">
                  <a:ln>
                    <a:solidFill>
                      <a:schemeClr val="bg1">
                        <a:alpha val="35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ea typeface="KoPub돋움체 Light" panose="02020603020101020101" pitchFamily="18" charset="-127"/>
                </a:rPr>
                <a:t>데이터 수집</a:t>
              </a:r>
              <a:r>
                <a:rPr lang="en-US" altLang="ko-KR" sz="1050" b="1" dirty="0">
                  <a:ln>
                    <a:solidFill>
                      <a:schemeClr val="bg1">
                        <a:alpha val="35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ea typeface="KoPub돋움체 Light" panose="02020603020101020101" pitchFamily="18" charset="-127"/>
                </a:rPr>
                <a:t>, </a:t>
              </a:r>
              <a:r>
                <a:rPr lang="ko-KR" altLang="en-US" sz="1050" b="1" dirty="0">
                  <a:ln>
                    <a:solidFill>
                      <a:schemeClr val="bg1">
                        <a:alpha val="35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ea typeface="KoPub돋움체 Light" panose="02020603020101020101" pitchFamily="18" charset="-127"/>
                </a:rPr>
                <a:t>정제</a:t>
              </a:r>
              <a:endParaRPr lang="en-US" altLang="ko-KR" sz="1050" b="1" dirty="0">
                <a:ln>
                  <a:solidFill>
                    <a:schemeClr val="bg1">
                      <a:alpha val="35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KoPub돋움체 Light" panose="02020603020101020101" pitchFamily="18" charset="-127"/>
              </a:endParaRPr>
            </a:p>
            <a:p>
              <a:pPr algn="ctr"/>
              <a:r>
                <a:rPr lang="en-US" altLang="ko-KR" sz="1050" b="1" dirty="0">
                  <a:ln>
                    <a:solidFill>
                      <a:schemeClr val="bg1">
                        <a:alpha val="35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ea typeface="KoPub돋움체 Light" panose="02020603020101020101" pitchFamily="18" charset="-127"/>
                </a:rPr>
                <a:t>R</a:t>
              </a:r>
              <a:r>
                <a:rPr lang="ko-KR" altLang="en-US" sz="1050" b="1" dirty="0">
                  <a:ln>
                    <a:solidFill>
                      <a:schemeClr val="bg1">
                        <a:alpha val="35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ea typeface="KoPub돋움체 Light" panose="02020603020101020101" pitchFamily="18" charset="-127"/>
                </a:rPr>
                <a:t>프로그래밍</a:t>
              </a:r>
              <a:endParaRPr lang="en-US" altLang="ko-KR" sz="1050" b="1" dirty="0">
                <a:ln>
                  <a:solidFill>
                    <a:schemeClr val="bg1">
                      <a:alpha val="35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KoPub돋움체 Light" panose="02020603020101020101" pitchFamily="18" charset="-127"/>
              </a:endParaRPr>
            </a:p>
          </p:txBody>
        </p:sp>
        <p:cxnSp>
          <p:nvCxnSpPr>
            <p:cNvPr id="81" name="직선 연결선 80">
              <a:extLst>
                <a:ext uri="{FF2B5EF4-FFF2-40B4-BE49-F238E27FC236}">
                  <a16:creationId xmlns:a16="http://schemas.microsoft.com/office/drawing/2014/main" id="{4DF343C0-6F0B-4C8B-B8B8-EC5398AF407A}"/>
                </a:ext>
              </a:extLst>
            </p:cNvPr>
            <p:cNvCxnSpPr/>
            <p:nvPr/>
          </p:nvCxnSpPr>
          <p:spPr>
            <a:xfrm>
              <a:off x="10485798" y="5831416"/>
              <a:ext cx="1172829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2" name="그림 81">
              <a:extLst>
                <a:ext uri="{FF2B5EF4-FFF2-40B4-BE49-F238E27FC236}">
                  <a16:creationId xmlns:a16="http://schemas.microsoft.com/office/drawing/2014/main" id="{564DF181-21A4-4AE1-BD04-2FAEEF777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96482" y="3317416"/>
              <a:ext cx="1286680" cy="1253794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83" name="그림 82">
              <a:extLst>
                <a:ext uri="{FF2B5EF4-FFF2-40B4-BE49-F238E27FC236}">
                  <a16:creationId xmlns:a16="http://schemas.microsoft.com/office/drawing/2014/main" id="{AAFA002E-61FB-424A-9DA2-1A371AF6F3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t="11111" b="11111"/>
            <a:stretch/>
          </p:blipFill>
          <p:spPr>
            <a:xfrm>
              <a:off x="4481383" y="3321464"/>
              <a:ext cx="1252624" cy="1252624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84" name="그림 83">
              <a:extLst>
                <a:ext uri="{FF2B5EF4-FFF2-40B4-BE49-F238E27FC236}">
                  <a16:creationId xmlns:a16="http://schemas.microsoft.com/office/drawing/2014/main" id="{AD7349CB-9231-4035-9EF3-81F90DB837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748" t="13486" r="30264" b="23589"/>
            <a:stretch/>
          </p:blipFill>
          <p:spPr>
            <a:xfrm>
              <a:off x="6433925" y="3286503"/>
              <a:ext cx="1295199" cy="1295199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85" name="그림 84">
              <a:extLst>
                <a:ext uri="{FF2B5EF4-FFF2-40B4-BE49-F238E27FC236}">
                  <a16:creationId xmlns:a16="http://schemas.microsoft.com/office/drawing/2014/main" id="{6F17DEAC-C58F-4A66-824A-31EC647AB7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t="11111" b="11111"/>
            <a:stretch/>
          </p:blipFill>
          <p:spPr>
            <a:xfrm>
              <a:off x="6427846" y="3280008"/>
              <a:ext cx="1314673" cy="1314673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86" name="그림 85">
              <a:extLst>
                <a:ext uri="{FF2B5EF4-FFF2-40B4-BE49-F238E27FC236}">
                  <a16:creationId xmlns:a16="http://schemas.microsoft.com/office/drawing/2014/main" id="{5B3F998C-00FF-4380-ADEF-6B587C51AFA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479453" y="3324643"/>
              <a:ext cx="1316501" cy="1259130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pic>
        <p:nvPicPr>
          <p:cNvPr id="90" name="그림 89">
            <a:extLst>
              <a:ext uri="{FF2B5EF4-FFF2-40B4-BE49-F238E27FC236}">
                <a16:creationId xmlns:a16="http://schemas.microsoft.com/office/drawing/2014/main" id="{A240100F-18CD-4875-8510-AEB00D2957DE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494" t="11293" r="-494" b="-1293"/>
          <a:stretch/>
        </p:blipFill>
        <p:spPr>
          <a:xfrm>
            <a:off x="10449735" y="3177342"/>
            <a:ext cx="983034" cy="983034"/>
          </a:xfrm>
          <a:prstGeom prst="ellips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1" name="그림 90">
            <a:extLst>
              <a:ext uri="{FF2B5EF4-FFF2-40B4-BE49-F238E27FC236}">
                <a16:creationId xmlns:a16="http://schemas.microsoft.com/office/drawing/2014/main" id="{6B88AB1E-B785-4A38-A7C2-1C2D8A063544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-291" t="6500" r="291" b="18500"/>
          <a:stretch/>
        </p:blipFill>
        <p:spPr>
          <a:xfrm>
            <a:off x="4358314" y="3159826"/>
            <a:ext cx="1002932" cy="1002932"/>
          </a:xfrm>
          <a:prstGeom prst="ellips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8" name="그림 87">
            <a:extLst>
              <a:ext uri="{FF2B5EF4-FFF2-40B4-BE49-F238E27FC236}">
                <a16:creationId xmlns:a16="http://schemas.microsoft.com/office/drawing/2014/main" id="{9ECF8506-06C2-4090-AAFD-5E0AAB3F9EDD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29442" t="31504" r="28172" b="26756"/>
          <a:stretch/>
        </p:blipFill>
        <p:spPr>
          <a:xfrm>
            <a:off x="8906264" y="3165042"/>
            <a:ext cx="976881" cy="976881"/>
          </a:xfrm>
          <a:prstGeom prst="ellips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127374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715921" y="339509"/>
            <a:ext cx="9775991" cy="724247"/>
          </a:xfrm>
        </p:spPr>
        <p:txBody>
          <a:bodyPr>
            <a:noAutofit/>
          </a:bodyPr>
          <a:lstStyle/>
          <a:p>
            <a:r>
              <a:rPr lang="en-US" altLang="ko-KR" sz="5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5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차 보고서 피드백</a:t>
            </a:r>
            <a:endParaRPr lang="en-US" altLang="ko-KR" sz="5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EB13E0C-2729-4315-93D4-F40D342F099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3601" y="6355432"/>
            <a:ext cx="2567587" cy="490862"/>
          </a:xfrm>
          <a:prstGeom prst="rect">
            <a:avLst/>
          </a:prstGeom>
        </p:spPr>
      </p:pic>
      <p:pic>
        <p:nvPicPr>
          <p:cNvPr id="16387" name="_x250525864" descr="EMB00002d4c8b81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4734" y="2215666"/>
            <a:ext cx="5400675" cy="3424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0" y="1216156"/>
            <a:ext cx="916305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※ </a:t>
            </a:r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2020.03.26 1</a:t>
            </a:r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차 화상회의</a:t>
            </a:r>
            <a:endParaRPr lang="en-US" altLang="ko-KR" sz="280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endParaRPr lang="en-US" altLang="ko-KR" sz="280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endParaRPr lang="en-US" altLang="ko-KR" sz="280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438841" y="5674502"/>
            <a:ext cx="45912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스카이프 화상 회의 장면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참여자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멘토님 외 팀원전체</a:t>
            </a:r>
          </a:p>
        </p:txBody>
      </p:sp>
      <p:sp>
        <p:nvSpPr>
          <p:cNvPr id="20" name="사각형: 둥근 모서리 4">
            <a:extLst>
              <a:ext uri="{FF2B5EF4-FFF2-40B4-BE49-F238E27FC236}">
                <a16:creationId xmlns:a16="http://schemas.microsoft.com/office/drawing/2014/main" id="{4EDE9FC2-7783-4150-9BBA-62C95C6B59E2}"/>
              </a:ext>
            </a:extLst>
          </p:cNvPr>
          <p:cNvSpPr/>
          <p:nvPr/>
        </p:nvSpPr>
        <p:spPr>
          <a:xfrm>
            <a:off x="5791200" y="1620253"/>
            <a:ext cx="6127744" cy="4735179"/>
          </a:xfrm>
          <a:prstGeom prst="roundRect">
            <a:avLst/>
          </a:prstGeom>
          <a:noFill/>
          <a:ln w="22225" cap="flat" cmpd="sng" algn="ctr">
            <a:solidFill>
              <a:schemeClr val="accent3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1223EBB-61E3-4E65-B1E4-068D0BCAE1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" y="1701754"/>
            <a:ext cx="5568957" cy="4918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9887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4ADC38C9-BE08-444E-8A3B-3A59802AE487}"/>
              </a:ext>
            </a:extLst>
          </p:cNvPr>
          <p:cNvSpPr txBox="1"/>
          <p:nvPr/>
        </p:nvSpPr>
        <p:spPr>
          <a:xfrm>
            <a:off x="0" y="1421990"/>
            <a:ext cx="12191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주제</a:t>
            </a:r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</a:t>
            </a:r>
            <a:r>
              <a:rPr lang="ko-KR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통계 데이터를 기반한 </a:t>
            </a:r>
            <a:r>
              <a:rPr lang="ko-KR" altLang="en-US" sz="36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농식품</a:t>
            </a:r>
            <a:r>
              <a:rPr lang="ko-KR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빅데이터 솔루션 개발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EB13E0C-2729-4315-93D4-F40D342F099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3601" y="6355432"/>
            <a:ext cx="2567587" cy="490862"/>
          </a:xfrm>
          <a:prstGeom prst="rect">
            <a:avLst/>
          </a:prstGeom>
        </p:spPr>
      </p:pic>
      <p:pic>
        <p:nvPicPr>
          <p:cNvPr id="4098" name="Picture 2" descr="오늘의 날씨] 절기상 '처서'…제법 선선해진 저녁 날씨 | Save Internet ...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314" y="2253395"/>
            <a:ext cx="1773635" cy="1860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직사각형 13"/>
          <p:cNvSpPr/>
          <p:nvPr/>
        </p:nvSpPr>
        <p:spPr>
          <a:xfrm>
            <a:off x="74147" y="6136010"/>
            <a:ext cx="271596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배추 생산</a:t>
            </a: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&amp;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가격에 영향을 </a:t>
            </a:r>
            <a:endParaRPr lang="en-US" altLang="ko-KR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미치는 다양한 데이터 추출</a:t>
            </a:r>
            <a:endParaRPr lang="en-US" altLang="ko-KR" sz="1500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pic>
        <p:nvPicPr>
          <p:cNvPr id="4100" name="Picture 4" descr="Korea's Dec CPI up 0.7% in fastest gain in 6 months, ends 2019 at ...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601" y="4143963"/>
            <a:ext cx="2607060" cy="1943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What You Need To Know About Machine Learni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5108" y="2949336"/>
            <a:ext cx="2871538" cy="2153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직사각형 22"/>
          <p:cNvSpPr/>
          <p:nvPr/>
        </p:nvSpPr>
        <p:spPr>
          <a:xfrm>
            <a:off x="8727322" y="5899506"/>
            <a:ext cx="306483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6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배추 생산량 </a:t>
            </a:r>
            <a:r>
              <a:rPr lang="en-US" altLang="ko-KR" sz="16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&amp; </a:t>
            </a:r>
            <a:r>
              <a:rPr lang="ko-KR" altLang="en-US" sz="16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가격 예측</a:t>
            </a:r>
            <a:endParaRPr lang="en-US" altLang="ko-KR" sz="15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pic>
        <p:nvPicPr>
          <p:cNvPr id="4104" name="Picture 8" descr="배추 생산동향 | 농사로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9513" y="2135497"/>
            <a:ext cx="3000454" cy="1923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배추가격/배추값/배추시세/절임배추가격] 배추값, 고공행진... 작년 ...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9415" y="4123626"/>
            <a:ext cx="2520650" cy="1831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직사각형 26"/>
          <p:cNvSpPr/>
          <p:nvPr/>
        </p:nvSpPr>
        <p:spPr>
          <a:xfrm>
            <a:off x="3442902" y="5131445"/>
            <a:ext cx="493595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학 습</a:t>
            </a:r>
            <a:endParaRPr lang="en-US" altLang="ko-KR" sz="1500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7BA20549-07F0-4D05-B716-F1CD95DBB775}"/>
              </a:ext>
            </a:extLst>
          </p:cNvPr>
          <p:cNvCxnSpPr>
            <a:cxnSpLocks/>
          </p:cNvCxnSpPr>
          <p:nvPr/>
        </p:nvCxnSpPr>
        <p:spPr>
          <a:xfrm>
            <a:off x="3062288" y="4123626"/>
            <a:ext cx="990600" cy="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9AB3B7D9-4FA5-4C2E-9FB0-4E453E6AE0BD}"/>
              </a:ext>
            </a:extLst>
          </p:cNvPr>
          <p:cNvCxnSpPr>
            <a:cxnSpLocks/>
          </p:cNvCxnSpPr>
          <p:nvPr/>
        </p:nvCxnSpPr>
        <p:spPr>
          <a:xfrm>
            <a:off x="7577138" y="4123626"/>
            <a:ext cx="990600" cy="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 Placeholder 1">
            <a:extLst>
              <a:ext uri="{FF2B5EF4-FFF2-40B4-BE49-F238E27FC236}">
                <a16:creationId xmlns:a16="http://schemas.microsoft.com/office/drawing/2014/main" id="{27DF6BE9-0466-4EFE-BA2B-E0F3C719E5F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15921" y="339509"/>
            <a:ext cx="9775991" cy="724247"/>
          </a:xfrm>
        </p:spPr>
        <p:txBody>
          <a:bodyPr>
            <a:noAutofit/>
          </a:bodyPr>
          <a:lstStyle/>
          <a:p>
            <a:r>
              <a:rPr lang="en-US" altLang="ko-KR" sz="5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01 </a:t>
            </a:r>
            <a:r>
              <a:rPr lang="ko-KR" altLang="en-US" sz="5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개발 현황</a:t>
            </a:r>
            <a:endParaRPr lang="en-US" altLang="ko-KR" sz="5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32532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4ADC38C9-BE08-444E-8A3B-3A59802AE487}"/>
              </a:ext>
            </a:extLst>
          </p:cNvPr>
          <p:cNvSpPr txBox="1"/>
          <p:nvPr/>
        </p:nvSpPr>
        <p:spPr>
          <a:xfrm>
            <a:off x="0" y="1421990"/>
            <a:ext cx="12191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전체적인 시스템 구성도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EB13E0C-2729-4315-93D4-F40D342F099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3601" y="6355432"/>
            <a:ext cx="2567587" cy="490862"/>
          </a:xfrm>
          <a:prstGeom prst="rect">
            <a:avLst/>
          </a:prstGeom>
        </p:spPr>
      </p:pic>
      <p:sp>
        <p:nvSpPr>
          <p:cNvPr id="14" name="사각형: 둥근 모서리 4">
            <a:extLst>
              <a:ext uri="{FF2B5EF4-FFF2-40B4-BE49-F238E27FC236}">
                <a16:creationId xmlns:a16="http://schemas.microsoft.com/office/drawing/2014/main" id="{4EDE9FC2-7783-4150-9BBA-62C95C6B59E2}"/>
              </a:ext>
            </a:extLst>
          </p:cNvPr>
          <p:cNvSpPr/>
          <p:nvPr/>
        </p:nvSpPr>
        <p:spPr>
          <a:xfrm>
            <a:off x="8534285" y="2226080"/>
            <a:ext cx="2953440" cy="3829050"/>
          </a:xfrm>
          <a:prstGeom prst="roundRect">
            <a:avLst/>
          </a:prstGeom>
          <a:noFill/>
          <a:ln w="22225" cap="flat" cmpd="sng" algn="ctr">
            <a:solidFill>
              <a:schemeClr val="accent3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8585096" y="2431690"/>
            <a:ext cx="293589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농산물 생산자에게 정보전달</a:t>
            </a:r>
            <a:endParaRPr lang="en-US" altLang="ko-KR" sz="1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ko-KR" sz="1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</a:p>
          <a:p>
            <a:r>
              <a:rPr lang="en-US" altLang="ko-KR" sz="1400" b="1" dirty="0"/>
              <a:t>  -</a:t>
            </a:r>
            <a:r>
              <a:rPr lang="ko-KR" altLang="en-US" sz="1400" b="1" dirty="0"/>
              <a:t>웹 플랫폼 활용</a:t>
            </a:r>
            <a:endParaRPr lang="en-US" altLang="ko-KR" sz="1400" b="1" dirty="0"/>
          </a:p>
          <a:p>
            <a:r>
              <a:rPr lang="en-US" altLang="ko-KR" sz="1400" b="1" dirty="0"/>
              <a:t>  -</a:t>
            </a:r>
            <a:r>
              <a:rPr lang="ko-KR" altLang="en-US" sz="1400" b="1" dirty="0"/>
              <a:t>사용자를 고려하여 가독성 있게</a:t>
            </a:r>
            <a:endParaRPr lang="en-US" altLang="ko-KR" sz="1400" b="1" dirty="0"/>
          </a:p>
          <a:p>
            <a:r>
              <a:rPr lang="en-US" altLang="ko-KR" sz="1400" b="1" dirty="0"/>
              <a:t>  -</a:t>
            </a:r>
            <a:r>
              <a:rPr lang="ko-KR" altLang="en-US" sz="1400" b="1" dirty="0"/>
              <a:t>다양한 도표 활용</a:t>
            </a:r>
            <a:endParaRPr lang="en-US" altLang="ko-KR" sz="1400" b="1" dirty="0"/>
          </a:p>
          <a:p>
            <a:endParaRPr lang="en-US" altLang="ko-KR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>
              <a:buAutoNum type="arabicPeriod" startAt="2"/>
            </a:pPr>
            <a:r>
              <a:rPr lang="ko-KR" altLang="en-US" sz="1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정확한 정보전달</a:t>
            </a:r>
            <a:endParaRPr lang="en-US" altLang="ko-KR" sz="1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ko-K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</a:t>
            </a:r>
          </a:p>
          <a:p>
            <a:r>
              <a:rPr lang="en-US" altLang="ko-KR" sz="1400" b="1" dirty="0"/>
              <a:t>  -</a:t>
            </a:r>
            <a:r>
              <a:rPr lang="ko-KR" altLang="en-US" sz="1400" b="1" dirty="0"/>
              <a:t>결과에 필요한 변수 추출</a:t>
            </a:r>
            <a:endParaRPr lang="en-US" altLang="ko-KR" sz="1400" b="1" dirty="0"/>
          </a:p>
          <a:p>
            <a:r>
              <a:rPr lang="en-US" altLang="ko-KR" sz="1400" b="1" dirty="0"/>
              <a:t>  -</a:t>
            </a:r>
            <a:r>
              <a:rPr lang="ko-KR" altLang="en-US" sz="1400" b="1" dirty="0"/>
              <a:t>적합한 학습 모델 결정</a:t>
            </a:r>
            <a:endParaRPr lang="en-US" altLang="ko-KR" sz="1400" b="1" dirty="0"/>
          </a:p>
          <a:p>
            <a:r>
              <a:rPr lang="en-US" altLang="ko-KR" sz="1400" b="1" dirty="0"/>
              <a:t>  -</a:t>
            </a:r>
            <a:r>
              <a:rPr lang="ko-KR" altLang="en-US" sz="1400" b="1" dirty="0"/>
              <a:t>피드백을 통한 수정</a:t>
            </a:r>
            <a:endParaRPr lang="en-US" altLang="ko-KR" sz="1400" b="1" dirty="0"/>
          </a:p>
          <a:p>
            <a:endParaRPr lang="en-US" altLang="ko-KR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>
              <a:buAutoNum type="arabicPeriod" startAt="3"/>
            </a:pPr>
            <a:r>
              <a:rPr lang="ko-KR" altLang="en-US" sz="1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추가 요소</a:t>
            </a:r>
            <a:endParaRPr lang="en-US" altLang="ko-KR" sz="1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ko-KR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ko-KR" sz="1400" b="1" dirty="0"/>
              <a:t>   -</a:t>
            </a:r>
            <a:r>
              <a:rPr lang="ko-KR" altLang="en-US" sz="1400" b="1" dirty="0"/>
              <a:t>지역을 차츰 확대할 계획</a:t>
            </a:r>
            <a:endParaRPr lang="en-US" altLang="ko-KR" sz="1400" b="1" dirty="0"/>
          </a:p>
          <a:p>
            <a:r>
              <a:rPr lang="en-US" altLang="ko-KR" sz="1400" b="1" dirty="0"/>
              <a:t>   -</a:t>
            </a:r>
            <a:r>
              <a:rPr lang="ko-KR" altLang="en-US" sz="1400" b="1" dirty="0"/>
              <a:t>새로운 툴을 통한 웹 구성</a:t>
            </a:r>
            <a:endParaRPr lang="en-US" altLang="ko-KR" sz="1400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6F90EB1-D3CD-493C-AEEA-90FAD806D2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010" y="2148278"/>
            <a:ext cx="7372350" cy="4133850"/>
          </a:xfrm>
          <a:prstGeom prst="rect">
            <a:avLst/>
          </a:prstGeom>
        </p:spPr>
      </p:pic>
      <p:sp>
        <p:nvSpPr>
          <p:cNvPr id="17" name="Text Placeholder 1">
            <a:extLst>
              <a:ext uri="{FF2B5EF4-FFF2-40B4-BE49-F238E27FC236}">
                <a16:creationId xmlns:a16="http://schemas.microsoft.com/office/drawing/2014/main" id="{9AE47582-4921-4CCC-AD94-4A0286595FC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15921" y="339509"/>
            <a:ext cx="9775991" cy="724247"/>
          </a:xfrm>
        </p:spPr>
        <p:txBody>
          <a:bodyPr>
            <a:noAutofit/>
          </a:bodyPr>
          <a:lstStyle/>
          <a:p>
            <a:r>
              <a:rPr lang="en-US" altLang="ko-KR" sz="5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01 </a:t>
            </a:r>
            <a:r>
              <a:rPr lang="ko-KR" altLang="en-US" sz="5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개발 현황</a:t>
            </a:r>
            <a:endParaRPr lang="en-US" altLang="ko-KR" sz="5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24880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2410056" y="3516565"/>
            <a:ext cx="2369780" cy="743201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ADC38C9-BE08-444E-8A3B-3A59802AE487}"/>
              </a:ext>
            </a:extLst>
          </p:cNvPr>
          <p:cNvSpPr txBox="1"/>
          <p:nvPr/>
        </p:nvSpPr>
        <p:spPr>
          <a:xfrm>
            <a:off x="0" y="1421990"/>
            <a:ext cx="12191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데이터 수집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EB13E0C-2729-4315-93D4-F40D342F099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3601" y="6355432"/>
            <a:ext cx="2567587" cy="490862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5953396" y="5247758"/>
            <a:ext cx="623860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대한민국에서 배추 출하량이 가장 많은 지역인 전라남도 화순으로 정함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algn="ctr"/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화순 지역의 날씨 관련 데이터를 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2006~2020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년까지 모두 추출함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42115" y="3004425"/>
            <a:ext cx="4759636" cy="2554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데이터 수집 연도 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(2006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년 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~ 2020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년까지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</a:p>
          <a:p>
            <a:endParaRPr lang="en-US" altLang="ko-KR" sz="1600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수집 데이터 품목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- 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일부 지역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전라남도 화순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</a:p>
          <a:p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		- 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출하량이 높은 지역 날씨</a:t>
            </a:r>
            <a:endParaRPr lang="en-US" altLang="ko-KR" sz="1600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  		- 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배추 가격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도매 가격 기준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endParaRPr lang="en-US" altLang="ko-KR" sz="1600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		- CPI</a:t>
            </a:r>
          </a:p>
          <a:p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		- 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대표 품종 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월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일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~4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월 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11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일</a:t>
            </a:r>
            <a:endParaRPr lang="en-US" altLang="ko-KR" sz="1600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		- 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거래 장소</a:t>
            </a:r>
            <a:endParaRPr lang="en-US" altLang="ko-KR" sz="1600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		   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→광주 도매시장 월동 배추</a:t>
            </a:r>
          </a:p>
          <a:p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11" name="사각형: 둥근 모서리 4">
            <a:extLst>
              <a:ext uri="{FF2B5EF4-FFF2-40B4-BE49-F238E27FC236}">
                <a16:creationId xmlns:a16="http://schemas.microsoft.com/office/drawing/2014/main" id="{4EDE9FC2-7783-4150-9BBA-62C95C6B59E2}"/>
              </a:ext>
            </a:extLst>
          </p:cNvPr>
          <p:cNvSpPr/>
          <p:nvPr/>
        </p:nvSpPr>
        <p:spPr>
          <a:xfrm>
            <a:off x="88619" y="2389020"/>
            <a:ext cx="5644715" cy="3320403"/>
          </a:xfrm>
          <a:prstGeom prst="roundRect">
            <a:avLst/>
          </a:prstGeom>
          <a:noFill/>
          <a:ln w="22225" cap="flat" cmpd="sng" algn="ctr">
            <a:solidFill>
              <a:schemeClr val="accent3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397870" y="2512057"/>
            <a:ext cx="3445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※ </a:t>
            </a:r>
            <a:r>
              <a:rPr lang="ko-KR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데이터 수집 기준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9692" y="1709765"/>
            <a:ext cx="3873850" cy="3278446"/>
          </a:xfrm>
          <a:prstGeom prst="rect">
            <a:avLst/>
          </a:prstGeom>
        </p:spPr>
      </p:pic>
      <p:cxnSp>
        <p:nvCxnSpPr>
          <p:cNvPr id="15" name="직선 화살표 연결선 14"/>
          <p:cNvCxnSpPr/>
          <p:nvPr/>
        </p:nvCxnSpPr>
        <p:spPr>
          <a:xfrm>
            <a:off x="4779836" y="3869474"/>
            <a:ext cx="2936808" cy="3121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">
            <a:extLst>
              <a:ext uri="{FF2B5EF4-FFF2-40B4-BE49-F238E27FC236}">
                <a16:creationId xmlns:a16="http://schemas.microsoft.com/office/drawing/2014/main" id="{64622C3E-0A8A-49FE-A7A7-A9AD00840BC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15921" y="339509"/>
            <a:ext cx="9775991" cy="724247"/>
          </a:xfrm>
        </p:spPr>
        <p:txBody>
          <a:bodyPr>
            <a:noAutofit/>
          </a:bodyPr>
          <a:lstStyle/>
          <a:p>
            <a:r>
              <a:rPr lang="en-US" altLang="ko-KR" sz="5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01 </a:t>
            </a:r>
            <a:r>
              <a:rPr lang="ko-KR" altLang="en-US" sz="5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개발 현황</a:t>
            </a:r>
            <a:endParaRPr lang="en-US" altLang="ko-KR" sz="5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953483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2399955" y="4245010"/>
            <a:ext cx="2701795" cy="1257432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ADC38C9-BE08-444E-8A3B-3A59802AE487}"/>
              </a:ext>
            </a:extLst>
          </p:cNvPr>
          <p:cNvSpPr txBox="1"/>
          <p:nvPr/>
        </p:nvSpPr>
        <p:spPr>
          <a:xfrm>
            <a:off x="0" y="1421990"/>
            <a:ext cx="12191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데이터 수집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EB13E0C-2729-4315-93D4-F40D342F099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3601" y="6355432"/>
            <a:ext cx="2567587" cy="490862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5853609" y="4597342"/>
            <a:ext cx="6238603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en-US" altLang="ko-KR" sz="1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Kamis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외 농업 관측 본부에서 배추 가격정보를 모두 수집함</a:t>
            </a:r>
            <a:endParaRPr lang="en-US" altLang="ko-KR" sz="1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endParaRPr lang="en-US" altLang="ko-KR" sz="1400" b="1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algn="ctr"/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 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통계청에서 배추 생산량 자료를 모두 수집함</a:t>
            </a:r>
            <a:endParaRPr lang="en-US" altLang="ko-KR" sz="1400" b="1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algn="ctr"/>
            <a:endParaRPr lang="en-US" altLang="ko-KR" sz="1400" b="1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algn="ctr"/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 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통계청에서 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CPI(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소비자 물가 지수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 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자료도 모두 수집함</a:t>
            </a:r>
            <a:endParaRPr lang="en-US" altLang="ko-KR" sz="1400" b="1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11" name="사각형: 둥근 모서리 4">
            <a:extLst>
              <a:ext uri="{FF2B5EF4-FFF2-40B4-BE49-F238E27FC236}">
                <a16:creationId xmlns:a16="http://schemas.microsoft.com/office/drawing/2014/main" id="{4EDE9FC2-7783-4150-9BBA-62C95C6B59E2}"/>
              </a:ext>
            </a:extLst>
          </p:cNvPr>
          <p:cNvSpPr/>
          <p:nvPr/>
        </p:nvSpPr>
        <p:spPr>
          <a:xfrm>
            <a:off x="88619" y="2389020"/>
            <a:ext cx="5644715" cy="3320403"/>
          </a:xfrm>
          <a:prstGeom prst="roundRect">
            <a:avLst/>
          </a:prstGeom>
          <a:noFill/>
          <a:ln w="22225" cap="flat" cmpd="sng" algn="ctr">
            <a:solidFill>
              <a:schemeClr val="accent3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397870" y="2512057"/>
            <a:ext cx="3445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※ </a:t>
            </a:r>
            <a:r>
              <a:rPr lang="ko-KR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데이터 수집 기준</a:t>
            </a:r>
          </a:p>
        </p:txBody>
      </p:sp>
      <p:cxnSp>
        <p:nvCxnSpPr>
          <p:cNvPr id="15" name="직선 화살표 연결선 14"/>
          <p:cNvCxnSpPr/>
          <p:nvPr/>
        </p:nvCxnSpPr>
        <p:spPr>
          <a:xfrm flipV="1">
            <a:off x="5101750" y="4404808"/>
            <a:ext cx="994249" cy="3723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>
          <a:xfrm>
            <a:off x="342115" y="3004425"/>
            <a:ext cx="4759636" cy="2554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데이터 수집 연도 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(2006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년 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~ 2020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년까지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</a:p>
          <a:p>
            <a:endParaRPr lang="en-US" altLang="ko-KR" sz="1600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수집 데이터 품목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- 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일부 지역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전라남도 화순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</a:p>
          <a:p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		- 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출하량이 높은 지역 날씨</a:t>
            </a:r>
            <a:endParaRPr lang="en-US" altLang="ko-KR" sz="1600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  		- 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배추 가격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도매 가격 기준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endParaRPr lang="en-US" altLang="ko-KR" sz="1600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		- CPI</a:t>
            </a:r>
          </a:p>
          <a:p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		- 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대표 품종 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월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일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~4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월 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11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일</a:t>
            </a:r>
            <a:endParaRPr lang="en-US" altLang="ko-KR" sz="1600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		- 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거래 장소</a:t>
            </a:r>
            <a:endParaRPr lang="en-US" altLang="ko-KR" sz="1600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		   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→광주 도매시장 월동 배추</a:t>
            </a:r>
          </a:p>
          <a:p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3834" y="1831433"/>
            <a:ext cx="3248774" cy="221778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12827" y="1925030"/>
            <a:ext cx="2938953" cy="2236703"/>
          </a:xfrm>
          <a:prstGeom prst="rect">
            <a:avLst/>
          </a:prstGeom>
        </p:spPr>
      </p:pic>
      <p:sp>
        <p:nvSpPr>
          <p:cNvPr id="17" name="Text Placeholder 1">
            <a:extLst>
              <a:ext uri="{FF2B5EF4-FFF2-40B4-BE49-F238E27FC236}">
                <a16:creationId xmlns:a16="http://schemas.microsoft.com/office/drawing/2014/main" id="{245BCFB8-F94D-41B2-840E-0D941EF0218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15921" y="339509"/>
            <a:ext cx="9775991" cy="724247"/>
          </a:xfrm>
        </p:spPr>
        <p:txBody>
          <a:bodyPr>
            <a:noAutofit/>
          </a:bodyPr>
          <a:lstStyle/>
          <a:p>
            <a:r>
              <a:rPr lang="en-US" altLang="ko-KR" sz="5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01 </a:t>
            </a:r>
            <a:r>
              <a:rPr lang="ko-KR" altLang="en-US" sz="5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개발 현황</a:t>
            </a:r>
            <a:endParaRPr lang="en-US" altLang="ko-KR" sz="5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14098038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I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7ADDB"/>
      </a:accent1>
      <a:accent2>
        <a:srgbClr val="FEDC04"/>
      </a:accent2>
      <a:accent3>
        <a:srgbClr val="F77660"/>
      </a:accent3>
      <a:accent4>
        <a:srgbClr val="4C93DF"/>
      </a:accent4>
      <a:accent5>
        <a:srgbClr val="555A5C"/>
      </a:accent5>
      <a:accent6>
        <a:srgbClr val="737474"/>
      </a:accent6>
      <a:hlink>
        <a:srgbClr val="D8D8D8"/>
      </a:hlink>
      <a:folHlink>
        <a:srgbClr val="D8D8D8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Artificial Intelligen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7ADDB"/>
      </a:accent1>
      <a:accent2>
        <a:srgbClr val="FEDC04"/>
      </a:accent2>
      <a:accent3>
        <a:srgbClr val="4C93DF"/>
      </a:accent3>
      <a:accent4>
        <a:srgbClr val="F77660"/>
      </a:accent4>
      <a:accent5>
        <a:srgbClr val="555A5C"/>
      </a:accent5>
      <a:accent6>
        <a:srgbClr val="737474"/>
      </a:accent6>
      <a:hlink>
        <a:srgbClr val="D8D8D8"/>
      </a:hlink>
      <a:folHlink>
        <a:srgbClr val="D8D8D8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Artificial Intelligen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7ADDB"/>
      </a:accent1>
      <a:accent2>
        <a:srgbClr val="FEDC04"/>
      </a:accent2>
      <a:accent3>
        <a:srgbClr val="F77660"/>
      </a:accent3>
      <a:accent4>
        <a:srgbClr val="4C93DF"/>
      </a:accent4>
      <a:accent5>
        <a:srgbClr val="555A5C"/>
      </a:accent5>
      <a:accent6>
        <a:srgbClr val="737474"/>
      </a:accent6>
      <a:hlink>
        <a:srgbClr val="D8D8D8"/>
      </a:hlink>
      <a:folHlink>
        <a:srgbClr val="D8D8D8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1400</TotalTime>
  <Words>2015</Words>
  <Application>Microsoft Office PowerPoint</Application>
  <PresentationFormat>와이드스크린</PresentationFormat>
  <Paragraphs>469</Paragraphs>
  <Slides>34</Slides>
  <Notes>32</Notes>
  <HiddenSlides>0</HiddenSlides>
  <MMClips>2</MMClips>
  <ScaleCrop>false</ScaleCrop>
  <HeadingPairs>
    <vt:vector size="8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3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40" baseType="lpstr">
      <vt:lpstr>맑은 고딕</vt:lpstr>
      <vt:lpstr>Arial</vt:lpstr>
      <vt:lpstr>Cover and End Slide Master</vt:lpstr>
      <vt:lpstr>Contents Slide Master</vt:lpstr>
      <vt:lpstr>Section Break Slide Master</vt:lpstr>
      <vt:lpstr>Image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Allppt.com;Googleslidesppt.com</dc:creator>
  <cp:lastModifiedBy>혁</cp:lastModifiedBy>
  <cp:revision>1818</cp:revision>
  <cp:lastPrinted>2019-10-06T13:02:37Z</cp:lastPrinted>
  <dcterms:created xsi:type="dcterms:W3CDTF">2018-04-24T17:14:44Z</dcterms:created>
  <dcterms:modified xsi:type="dcterms:W3CDTF">2020-04-28T10:23:50Z</dcterms:modified>
</cp:coreProperties>
</file>